
<file path=[Content_Types].xml><?xml version="1.0" encoding="utf-8"?>
<Types xmlns="http://schemas.openxmlformats.org/package/2006/content-types">
  <Default Extension="bin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2" r:id="rId6"/>
    <p:sldId id="266" r:id="rId7"/>
    <p:sldId id="267" r:id="rId8"/>
    <p:sldId id="276" r:id="rId9"/>
    <p:sldId id="271" r:id="rId10"/>
    <p:sldId id="272" r:id="rId11"/>
    <p:sldId id="27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42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5D2"/>
    <a:srgbClr val="E6E6E6"/>
    <a:srgbClr val="C5CDD8"/>
    <a:srgbClr val="80A0BA"/>
    <a:srgbClr val="ABC0D1"/>
    <a:srgbClr val="91CEE3"/>
    <a:srgbClr val="92B9E7"/>
    <a:srgbClr val="3E52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082" autoAdjust="0"/>
    <p:restoredTop sz="95376" autoAdjust="0"/>
  </p:normalViewPr>
  <p:slideViewPr>
    <p:cSldViewPr snapToGrid="0">
      <p:cViewPr varScale="1">
        <p:scale>
          <a:sx n="89" d="100"/>
          <a:sy n="89" d="100"/>
        </p:scale>
        <p:origin x="176" y="1016"/>
      </p:cViewPr>
      <p:guideLst>
        <p:guide orient="horz" pos="4042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fld id="{42EECD6D-6B2D-4EAC-B2D7-F3E654A2C61B}" type="datetimeFigureOut">
              <a:rPr lang="zh-CN" altLang="en-US"/>
              <a:pPr/>
              <a:t>2026/3/24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fld id="{8EDF74A8-11B3-43D8-A79C-785081DA01B1}" type="slidenum">
              <a:rPr lang="zh-CN" altLang="en-US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3598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思源黑体 CN Light" panose="020B0300000000000000" pitchFamily="34" charset="-122"/>
        <a:ea typeface="思源黑体 CN Light" panose="020B0300000000000000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思源黑体 CN Light" panose="020B0300000000000000" pitchFamily="34" charset="-122"/>
        <a:ea typeface="思源黑体 CN Light" panose="020B0300000000000000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思源黑体 CN Light" panose="020B0300000000000000" pitchFamily="34" charset="-122"/>
        <a:ea typeface="思源黑体 CN Light" panose="020B0300000000000000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思源黑体 CN Light" panose="020B0300000000000000" pitchFamily="34" charset="-122"/>
        <a:ea typeface="思源黑体 CN Light" panose="020B0300000000000000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思源黑体 CN Light" panose="020B0300000000000000" pitchFamily="34" charset="-122"/>
        <a:ea typeface="思源黑体 CN Light" panose="020B0300000000000000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模板来自于：XX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https://www.1ppt.com/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F74A8-11B3-43D8-A79C-785081DA01B1}" type="slidenum">
              <a:rPr lang="zh-CN" altLang="en-US"/>
              <a:pPr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71427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979BED-96DF-4FB5-B4B5-4DDE0DBBF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74758BC-04D9-415C-B5FC-DF91EAA89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C971AA-D516-4776-98E6-E28E597CB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69D504-F649-48FF-B945-CE3486CD9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4E0EA5-AD6E-40D2-A210-73F66965A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1942674"/>
      </p:ext>
    </p:extLst>
  </p:cSld>
  <p:clrMapOvr>
    <a:masterClrMapping/>
  </p:clrMapOvr>
  <p:transition spd="slow" advClick="0" advTm="2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C36EA7-F0F7-479B-AED6-8B0841DD4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11F7EA5-BC21-4D40-A225-C11B80CD4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5DF871-94F4-4A59-A4E6-1CC965041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2E4DD1-BBFC-4332-A449-FD8C9C80B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938E69-B955-45F9-A456-8EABAD1FF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1651940" y="0"/>
            <a:ext cx="54006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00" dirty="0"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zh-CN" altLang="en-US" sz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http://www.1ppt.com/moban/</a:t>
            </a:r>
            <a:r>
              <a:rPr lang="zh-CN" altLang="en-US" sz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5680774"/>
      </p:ext>
    </p:extLst>
  </p:cSld>
  <p:clrMapOvr>
    <a:masterClrMapping/>
  </p:clrMapOvr>
  <p:transition spd="slow" advClick="0" advTm="2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98ED0DA-C8E5-41ED-B953-350B67DAF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434ED3E-0779-4AD1-A0B1-8873B40A3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FF790D-D4FB-4ACA-AE9C-388D3089C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B9086F-DD40-4D43-8114-1572FC208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59B74E9-C78F-42DF-9E01-34B86CAF8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137871"/>
      </p:ext>
    </p:extLst>
  </p:cSld>
  <p:clrMapOvr>
    <a:masterClrMapping/>
  </p:clrMapOvr>
  <p:transition spd="slow" advClick="0" advTm="2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8642BD-9A53-4333-BF94-F7C153BB7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910AECA-9D21-42AA-B3D9-7B431E632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41FFAA-3874-4C08-BB4E-70C5379D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895AA3-EBEB-4CBB-81F5-4FAC55858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561082-BBA8-45EC-8A9D-9EB5135B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5413189"/>
      </p:ext>
    </p:extLst>
  </p:cSld>
  <p:clrMapOvr>
    <a:masterClrMapping/>
  </p:clrMapOvr>
  <p:transition spd="slow" advClick="0" advTm="2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32AD23-511A-4BC2-AAB7-579E3EAB9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50F3A56-A605-427A-BEEC-1E0136048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FF6312-8CFB-4E8D-BBF2-E2402EE16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C6ECE6-FAD7-4C6E-ADD5-04BC596C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AD9C29-1A94-40D9-9A7F-AF85C445E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58880"/>
      </p:ext>
    </p:extLst>
  </p:cSld>
  <p:clrMapOvr>
    <a:masterClrMapping/>
  </p:clrMapOvr>
  <p:transition spd="slow" advClick="0" advTm="2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CA4389-A652-4F06-9A3A-A8A3AE1BB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45EA542-6F94-4182-BB97-230039846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F82DBBE-3086-4D33-BDB5-B5BE2D44F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A310B33-0DA2-4C15-B3B4-775C7C85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A5EAC30-0D84-44AC-8ADD-2E37A558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FF681A0-BB69-4ECB-90C7-7BD64B851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4737734"/>
      </p:ext>
    </p:extLst>
  </p:cSld>
  <p:clrMapOvr>
    <a:masterClrMapping/>
  </p:clrMapOvr>
  <p:transition spd="slow" advClick="0" advTm="2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4178E1-06D9-4522-82FD-08C81D38B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2964D91-A737-4F36-903E-3E5ECE113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D34696D-4F91-4C3F-9FE3-31515D428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55D7358-A43E-46F3-B643-70E227B4E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0C17DF0-C0FE-4B9A-B425-B0DC2D446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DDBD091-5E83-4AB8-A786-F38D52FA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A7FB3BB-E24A-4B3C-BDF5-428CB3CA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A8C9B07-0A01-4DDE-B7EA-E05F6B12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053169"/>
      </p:ext>
    </p:extLst>
  </p:cSld>
  <p:clrMapOvr>
    <a:masterClrMapping/>
  </p:clrMapOvr>
  <p:transition spd="slow" advClick="0" advTm="2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95A554-71A9-4971-B61E-676BB2F02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ABCCE52-70DF-473E-B1E3-6CB73666A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7BE61D8-10D4-4978-B5CF-15147B5FF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71DC9F-311A-4B14-8D72-27BBE2B9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6076129"/>
      </p:ext>
    </p:extLst>
  </p:cSld>
  <p:clrMapOvr>
    <a:masterClrMapping/>
  </p:clrMapOvr>
  <p:transition spd="slow" advClick="0" advTm="2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1AE48E8-AD3F-4902-9AE5-DD2D6AF2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DADF958-E5E4-496C-8BDC-A09503FB6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0115D67-04A3-4EBF-8F89-1891F5708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660791"/>
      </p:ext>
    </p:extLst>
  </p:cSld>
  <p:clrMapOvr>
    <a:masterClrMapping/>
  </p:clrMapOvr>
  <p:transition spd="slow" advClick="0" advTm="2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850A0B-612A-4BC1-96ED-30F639A2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525E9A-8801-4ED7-95A2-7E17B61A1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DB672D8-F724-4E42-A964-97AA6016D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18B8E3-8BC6-42CC-8F73-780912911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333712-CD16-4B5C-95E1-3EDBB436F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55367A-7B3D-4DC8-A05E-9B04B240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5270868"/>
      </p:ext>
    </p:extLst>
  </p:cSld>
  <p:clrMapOvr>
    <a:masterClrMapping/>
  </p:clrMapOvr>
  <p:transition spd="slow" advClick="0" advTm="2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37D425-9E8A-492B-B1D5-6BD7580E8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4B29332-3B3A-46D9-B39B-C8BAAB922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17182B-3DF0-4F22-AB28-1ABEE7411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663D5FB-73F6-4CE7-A8B2-4DD3FA0F6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C8FB-7DA4-4785-A1BE-345456535D9C}" type="datetimeFigureOut">
              <a:rPr lang="zh-CN" altLang="en-US"/>
              <a:t>2026/3/24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F46417-34DC-4202-B4E5-4F1BF1304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40102F3-824C-49ED-8DDC-67A4D4C3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3E7F-A047-4D90-A7BB-7F2E541BDBC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8661739"/>
      </p:ext>
    </p:extLst>
  </p:cSld>
  <p:clrMapOvr>
    <a:masterClrMapping/>
  </p:clrMapOvr>
  <p:transition spd="slow" advClick="0" advTm="2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4D64B4B-073B-4E1A-8511-BC4628D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0FD9869-7D4A-4131-AD70-CEFE7F823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2F604F-E444-4AD9-8D06-713B5553B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fld id="{AA46C8FB-7DA4-4785-A1BE-345456535D9C}" type="datetimeFigureOut">
              <a:rPr lang="zh-CN" altLang="en-US"/>
              <a:pPr/>
              <a:t>2026/3/24</a:t>
            </a:fld>
            <a:endParaRPr lang="zh-CN" alt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28872D-2082-44EF-B0B7-79287B432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8B6BCF-F0E5-4BB5-8337-0E82438C5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defRPr>
            </a:lvl1pPr>
          </a:lstStyle>
          <a:p>
            <a:fld id="{A4193E7F-A047-4D90-A7BB-7F2E541BDBC1}" type="slidenum">
              <a:rPr lang="zh-CN" altLang="en-US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443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56" r:id="rId5"/>
    <p:sldLayoutId id="2147483654" r:id="rId6"/>
    <p:sldLayoutId id="2147483651" r:id="rId7"/>
    <p:sldLayoutId id="2147483649" r:id="rId8"/>
    <p:sldLayoutId id="2147483659" r:id="rId9"/>
    <p:sldLayoutId id="2147483657" r:id="rId10"/>
    <p:sldLayoutId id="2147483655" r:id="rId11"/>
  </p:sldLayoutIdLst>
  <p:transition spd="slow" advClick="0" advTm="2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思源黑体 CN Light" panose="020B0300000000000000" pitchFamily="34" charset="-122"/>
          <a:ea typeface="思源黑体 CN Light" panose="020B0300000000000000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思源黑体 CN Light" panose="020B0300000000000000" pitchFamily="34" charset="-122"/>
          <a:ea typeface="思源黑体 CN Light" panose="020B0300000000000000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思源黑体 CN Light" panose="020B0300000000000000" pitchFamily="34" charset="-122"/>
          <a:ea typeface="思源黑体 CN Light" panose="020B0300000000000000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思源黑体 CN Light" panose="020B0300000000000000" pitchFamily="34" charset="-122"/>
          <a:ea typeface="思源黑体 CN Light" panose="020B0300000000000000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思源黑体 CN Light" panose="020B0300000000000000" pitchFamily="34" charset="-122"/>
          <a:ea typeface="思源黑体 CN Light" panose="020B0300000000000000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思源黑体 CN Light" panose="020B0300000000000000" pitchFamily="34" charset="-122"/>
          <a:ea typeface="思源黑体 CN Light" panose="020B0300000000000000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>
            <a:extLst>
              <a:ext uri="{FF2B5EF4-FFF2-40B4-BE49-F238E27FC236}">
                <a16:creationId xmlns:a16="http://schemas.microsoft.com/office/drawing/2014/main" id="{86BC50A4-EC4D-4398-8543-13CD3B2DB7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Group 5">
            <a:extLst>
              <a:ext uri="{FF2B5EF4-FFF2-40B4-BE49-F238E27FC236}">
                <a16:creationId xmlns:a16="http://schemas.microsoft.com/office/drawing/2014/main" id="{CB6840DE-7FD0-4440-BDD2-7BB44B4D96EA}"/>
              </a:ext>
            </a:extLst>
          </p:cNvPr>
          <p:cNvGrpSpPr/>
          <p:nvPr/>
        </p:nvGrpSpPr>
        <p:grpSpPr>
          <a:xfrm>
            <a:off x="594253" y="572081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386380B0-7A90-4169-BDB8-C5A1DB98F9DA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0678D360-8929-4321-9B04-9761B07EA8A0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AFF7AC24-C44A-4FB5-9349-203B5950C731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B996E208-5B2C-425B-9BC9-5EA7C358895E}"/>
              </a:ext>
            </a:extLst>
          </p:cNvPr>
          <p:cNvSpPr txBox="1"/>
          <p:nvPr/>
        </p:nvSpPr>
        <p:spPr>
          <a:xfrm>
            <a:off x="2027360" y="2253578"/>
            <a:ext cx="6838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9600" dirty="0">
                <a:latin typeface="Calibri Light"/>
                <a:ea typeface="方正细谭黑简体"/>
                <a:cs typeface="阿里巴巴普惠体 Light" pitchFamily="18" charset="-122"/>
                <a:sym typeface="Calibri Light"/>
              </a:rPr>
              <a:t>组会分享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7AF74F5-2779-456C-8242-9824EE78E789}"/>
              </a:ext>
            </a:extLst>
          </p:cNvPr>
          <p:cNvSpPr txBox="1"/>
          <p:nvPr/>
        </p:nvSpPr>
        <p:spPr>
          <a:xfrm>
            <a:off x="2687394" y="3972121"/>
            <a:ext cx="1784593" cy="584775"/>
          </a:xfrm>
          <a:prstGeom prst="rect">
            <a:avLst/>
          </a:prstGeom>
          <a:solidFill>
            <a:srgbClr val="B9C5D2"/>
          </a:solidFill>
        </p:spPr>
        <p:txBody>
          <a:bodyPr wrap="square" rtlCol="0">
            <a:spAutoFit/>
          </a:bodyPr>
          <a:lstStyle/>
          <a:p>
            <a:pPr algn="dist"/>
            <a:r>
              <a:rPr lang="en-US" altLang="zh-CN" sz="1600" dirty="0">
                <a:solidFill>
                  <a:schemeClr val="bg1"/>
                </a:solidFill>
                <a:latin typeface="Calibri Light"/>
                <a:ea typeface="方正细谭黑简体"/>
                <a:sym typeface="Calibri Light"/>
              </a:rPr>
              <a:t>2026.3.25</a:t>
            </a:r>
            <a:br>
              <a:rPr lang="en-US" altLang="zh-CN" sz="1600" dirty="0">
                <a:solidFill>
                  <a:schemeClr val="bg1"/>
                </a:solidFill>
                <a:latin typeface="Calibri Light"/>
                <a:ea typeface="方正细谭黑简体"/>
                <a:sym typeface="Calibri Light"/>
              </a:rPr>
            </a:br>
            <a:r>
              <a:rPr lang="zh-CN" altLang="en-US" sz="1600" dirty="0">
                <a:solidFill>
                  <a:schemeClr val="bg1"/>
                </a:solidFill>
                <a:latin typeface="Calibri Light"/>
                <a:ea typeface="方正细谭黑简体"/>
                <a:sym typeface="Calibri Light"/>
              </a:rPr>
              <a:t>汇报人：李文静</a:t>
            </a: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A716ECB0-F6C0-449C-9B1C-206DD7702F66}"/>
              </a:ext>
            </a:extLst>
          </p:cNvPr>
          <p:cNvGrpSpPr/>
          <p:nvPr/>
        </p:nvGrpSpPr>
        <p:grpSpPr>
          <a:xfrm>
            <a:off x="2557345" y="2040066"/>
            <a:ext cx="3205551" cy="64500"/>
            <a:chOff x="2557344" y="2040066"/>
            <a:chExt cx="3205550" cy="64500"/>
          </a:xfrm>
        </p:grpSpPr>
        <p:cxnSp>
          <p:nvCxnSpPr>
            <p:cNvPr id="18" name="Google Shape;141;p25">
              <a:extLst>
                <a:ext uri="{FF2B5EF4-FFF2-40B4-BE49-F238E27FC236}">
                  <a16:creationId xmlns:a16="http://schemas.microsoft.com/office/drawing/2014/main" id="{422B2D14-77EF-46A7-A381-0C9A9D84F5D7}"/>
                </a:ext>
              </a:extLst>
            </p:cNvPr>
            <p:cNvCxnSpPr/>
            <p:nvPr/>
          </p:nvCxnSpPr>
          <p:spPr>
            <a:xfrm rot="16200000">
              <a:off x="3734094" y="895566"/>
              <a:ext cx="0" cy="2353500"/>
            </a:xfrm>
            <a:prstGeom prst="straightConnector1">
              <a:avLst/>
            </a:prstGeom>
            <a:solidFill>
              <a:schemeClr val="tx1"/>
            </a:solidFill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9" name="Google Shape;144;p25">
              <a:extLst>
                <a:ext uri="{FF2B5EF4-FFF2-40B4-BE49-F238E27FC236}">
                  <a16:creationId xmlns:a16="http://schemas.microsoft.com/office/drawing/2014/main" id="{768DEC07-56E4-4A8B-92D4-8A6DBEFBBA50}"/>
                </a:ext>
              </a:extLst>
            </p:cNvPr>
            <p:cNvSpPr/>
            <p:nvPr/>
          </p:nvSpPr>
          <p:spPr>
            <a:xfrm rot="5400000">
              <a:off x="5118023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0" name="Google Shape;145;p25">
              <a:extLst>
                <a:ext uri="{FF2B5EF4-FFF2-40B4-BE49-F238E27FC236}">
                  <a16:creationId xmlns:a16="http://schemas.microsoft.com/office/drawing/2014/main" id="{2BE585BB-BA8D-4FA2-861F-7727BD84DF32}"/>
                </a:ext>
              </a:extLst>
            </p:cNvPr>
            <p:cNvSpPr/>
            <p:nvPr/>
          </p:nvSpPr>
          <p:spPr>
            <a:xfrm rot="5400000">
              <a:off x="5311483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1" name="Google Shape;146;p25">
              <a:extLst>
                <a:ext uri="{FF2B5EF4-FFF2-40B4-BE49-F238E27FC236}">
                  <a16:creationId xmlns:a16="http://schemas.microsoft.com/office/drawing/2014/main" id="{3D61FCDB-1B79-4D53-BD7A-9040C7D5DFA6}"/>
                </a:ext>
              </a:extLst>
            </p:cNvPr>
            <p:cNvSpPr/>
            <p:nvPr/>
          </p:nvSpPr>
          <p:spPr>
            <a:xfrm rot="5400000">
              <a:off x="5504944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2" name="Google Shape;147;p25">
              <a:extLst>
                <a:ext uri="{FF2B5EF4-FFF2-40B4-BE49-F238E27FC236}">
                  <a16:creationId xmlns:a16="http://schemas.microsoft.com/office/drawing/2014/main" id="{D35EB4C6-48DA-4CAB-A449-A93CA5FFC6FC}"/>
                </a:ext>
              </a:extLst>
            </p:cNvPr>
            <p:cNvSpPr/>
            <p:nvPr/>
          </p:nvSpPr>
          <p:spPr>
            <a:xfrm rot="5400000">
              <a:off x="5698394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B365428C-EEB5-45B5-AE8E-FC17A5E7ADE2}"/>
              </a:ext>
            </a:extLst>
          </p:cNvPr>
          <p:cNvGrpSpPr/>
          <p:nvPr/>
        </p:nvGrpSpPr>
        <p:grpSpPr>
          <a:xfrm>
            <a:off x="2619101" y="4885450"/>
            <a:ext cx="3205551" cy="64500"/>
            <a:chOff x="2619100" y="4885450"/>
            <a:chExt cx="3205550" cy="64500"/>
          </a:xfrm>
        </p:grpSpPr>
        <p:cxnSp>
          <p:nvCxnSpPr>
            <p:cNvPr id="24" name="Google Shape;141;p25">
              <a:extLst>
                <a:ext uri="{FF2B5EF4-FFF2-40B4-BE49-F238E27FC236}">
                  <a16:creationId xmlns:a16="http://schemas.microsoft.com/office/drawing/2014/main" id="{4F818B40-0D3D-4088-A519-99F6393855F2}"/>
                </a:ext>
              </a:extLst>
            </p:cNvPr>
            <p:cNvCxnSpPr/>
            <p:nvPr/>
          </p:nvCxnSpPr>
          <p:spPr>
            <a:xfrm rot="16200000">
              <a:off x="3795850" y="3740950"/>
              <a:ext cx="0" cy="2353500"/>
            </a:xfrm>
            <a:prstGeom prst="straightConnector1">
              <a:avLst/>
            </a:prstGeom>
            <a:solidFill>
              <a:schemeClr val="tx1"/>
            </a:solidFill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Google Shape;144;p25">
              <a:extLst>
                <a:ext uri="{FF2B5EF4-FFF2-40B4-BE49-F238E27FC236}">
                  <a16:creationId xmlns:a16="http://schemas.microsoft.com/office/drawing/2014/main" id="{CA8E53FC-7547-4F69-909F-5DCC67DA5919}"/>
                </a:ext>
              </a:extLst>
            </p:cNvPr>
            <p:cNvSpPr/>
            <p:nvPr/>
          </p:nvSpPr>
          <p:spPr>
            <a:xfrm rot="5400000">
              <a:off x="5179779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6" name="Google Shape;145;p25">
              <a:extLst>
                <a:ext uri="{FF2B5EF4-FFF2-40B4-BE49-F238E27FC236}">
                  <a16:creationId xmlns:a16="http://schemas.microsoft.com/office/drawing/2014/main" id="{E094541F-4FB6-4C3A-AE1D-1A2F7D8EAA68}"/>
                </a:ext>
              </a:extLst>
            </p:cNvPr>
            <p:cNvSpPr/>
            <p:nvPr/>
          </p:nvSpPr>
          <p:spPr>
            <a:xfrm rot="5400000">
              <a:off x="5373239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7" name="Google Shape;146;p25">
              <a:extLst>
                <a:ext uri="{FF2B5EF4-FFF2-40B4-BE49-F238E27FC236}">
                  <a16:creationId xmlns:a16="http://schemas.microsoft.com/office/drawing/2014/main" id="{CBBE2025-B12D-4974-91A8-7E1F8420E607}"/>
                </a:ext>
              </a:extLst>
            </p:cNvPr>
            <p:cNvSpPr/>
            <p:nvPr/>
          </p:nvSpPr>
          <p:spPr>
            <a:xfrm rot="5400000">
              <a:off x="5566700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8" name="Google Shape;147;p25">
              <a:extLst>
                <a:ext uri="{FF2B5EF4-FFF2-40B4-BE49-F238E27FC236}">
                  <a16:creationId xmlns:a16="http://schemas.microsoft.com/office/drawing/2014/main" id="{2D3C2064-1540-47C3-8777-164806F77088}"/>
                </a:ext>
              </a:extLst>
            </p:cNvPr>
            <p:cNvSpPr/>
            <p:nvPr/>
          </p:nvSpPr>
          <p:spPr>
            <a:xfrm rot="5400000">
              <a:off x="5760150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 Light"/>
                <a:ea typeface="方正细谭黑简体"/>
                <a:sym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4883556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图片 37">
            <a:extLst>
              <a:ext uri="{FF2B5EF4-FFF2-40B4-BE49-F238E27FC236}">
                <a16:creationId xmlns:a16="http://schemas.microsoft.com/office/drawing/2014/main" id="{A73662A7-A962-4EEC-90DC-65CBF391E0D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6F5EF57-A1E6-4960-A47B-59C52F34E403}"/>
              </a:ext>
            </a:extLst>
          </p:cNvPr>
          <p:cNvSpPr/>
          <p:nvPr/>
        </p:nvSpPr>
        <p:spPr>
          <a:xfrm>
            <a:off x="441767" y="338561"/>
            <a:ext cx="11308467" cy="61808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Calibri Light"/>
              <a:ea typeface="方正细谭黑简体"/>
              <a:sym typeface="Calibri Light"/>
            </a:endParaRPr>
          </a:p>
        </p:txBody>
      </p:sp>
      <p:grpSp>
        <p:nvGrpSpPr>
          <p:cNvPr id="13" name="Group 5">
            <a:extLst>
              <a:ext uri="{FF2B5EF4-FFF2-40B4-BE49-F238E27FC236}">
                <a16:creationId xmlns:a16="http://schemas.microsoft.com/office/drawing/2014/main" id="{3FD709BE-0181-4DB5-A74B-F0FE12983458}"/>
              </a:ext>
            </a:extLst>
          </p:cNvPr>
          <p:cNvGrpSpPr/>
          <p:nvPr/>
        </p:nvGrpSpPr>
        <p:grpSpPr>
          <a:xfrm>
            <a:off x="939477" y="838178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FEF024EE-B4DC-40D9-91F1-D1F3621147DB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E53BD5D9-AB92-4BDE-8BDD-496B07FBB2A8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D8815050-1C8B-45AD-8C70-75F80B776F86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</p:grpSp>
      <p:sp>
        <p:nvSpPr>
          <p:cNvPr id="2" name="TextBox 46">
            <a:extLst>
              <a:ext uri="{FF2B5EF4-FFF2-40B4-BE49-F238E27FC236}">
                <a16:creationId xmlns:a16="http://schemas.microsoft.com/office/drawing/2014/main" id="{3BC86910-7C86-62B3-4CDB-152EC01AE4C8}"/>
              </a:ext>
            </a:extLst>
          </p:cNvPr>
          <p:cNvSpPr txBox="1"/>
          <p:nvPr/>
        </p:nvSpPr>
        <p:spPr>
          <a:xfrm>
            <a:off x="1679793" y="1575428"/>
            <a:ext cx="2820770" cy="100385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zh-CN" altLang="en-US" sz="2400" b="1" dirty="0">
                <a:solidFill>
                  <a:srgbClr val="80A0BA"/>
                </a:solidFill>
                <a:latin typeface="Calibri Light"/>
                <a:cs typeface="Open Sans"/>
                <a:sym typeface="Calibri Light"/>
              </a:rPr>
              <a:t>已找到工作</a:t>
            </a:r>
            <a:endParaRPr lang="en-US" altLang="zh-CN" sz="2400" b="1" dirty="0">
              <a:solidFill>
                <a:srgbClr val="80A0BA"/>
              </a:solidFill>
              <a:latin typeface="Calibri Light"/>
              <a:cs typeface="Open Sans"/>
              <a:sym typeface="Calibri Light"/>
            </a:endParaRPr>
          </a:p>
          <a:p>
            <a:pPr defTabSz="457200"/>
            <a:r>
              <a:rPr lang="zh-CN" altLang="en-US" sz="2400" dirty="0"/>
              <a:t>深圳：测试岗</a:t>
            </a:r>
            <a:endParaRPr lang="en-US" sz="2400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sp>
        <p:nvSpPr>
          <p:cNvPr id="4" name="TextBox 46">
            <a:extLst>
              <a:ext uri="{FF2B5EF4-FFF2-40B4-BE49-F238E27FC236}">
                <a16:creationId xmlns:a16="http://schemas.microsoft.com/office/drawing/2014/main" id="{EA3A4DEA-F786-3C41-90F5-96BD63A1D1DD}"/>
              </a:ext>
            </a:extLst>
          </p:cNvPr>
          <p:cNvSpPr txBox="1"/>
          <p:nvPr/>
        </p:nvSpPr>
        <p:spPr>
          <a:xfrm>
            <a:off x="1679792" y="3429000"/>
            <a:ext cx="7407058" cy="19573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zh-CN" altLang="en-US" sz="2400" b="1" dirty="0">
                <a:solidFill>
                  <a:srgbClr val="80A0BA"/>
                </a:solidFill>
                <a:latin typeface="Calibri Light"/>
                <a:cs typeface="Open Sans"/>
                <a:sym typeface="Calibri Light"/>
              </a:rPr>
              <a:t>未来期望</a:t>
            </a:r>
            <a:endParaRPr lang="en-US" altLang="zh-CN" sz="2400" b="1" dirty="0">
              <a:solidFill>
                <a:srgbClr val="80A0BA"/>
              </a:solidFill>
              <a:latin typeface="Calibri Light"/>
              <a:cs typeface="Open Sans"/>
              <a:sym typeface="Calibri Light"/>
            </a:endParaRPr>
          </a:p>
          <a:p>
            <a:pPr defTabSz="457200"/>
            <a:r>
              <a:rPr lang="zh-CN" altLang="en-US" sz="2400" dirty="0"/>
              <a:t>继续修改大论文，通过送审、答辩顺利毕业</a:t>
            </a:r>
            <a:endParaRPr lang="en-US" altLang="zh-CN" sz="2400" dirty="0"/>
          </a:p>
          <a:p>
            <a:pPr defTabSz="457200"/>
            <a:endParaRPr lang="en-US" sz="2400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38089894"/>
      </p:ext>
    </p:extLst>
  </p:cSld>
  <p:clrMapOvr>
    <a:masterClrMapping/>
  </p:clrMapOvr>
  <p:transition spd="slow" advClick="0" advTm="2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>
            <a:extLst>
              <a:ext uri="{FF2B5EF4-FFF2-40B4-BE49-F238E27FC236}">
                <a16:creationId xmlns:a16="http://schemas.microsoft.com/office/drawing/2014/main" id="{86BC50A4-EC4D-4398-8543-13CD3B2DB7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Group 5">
            <a:extLst>
              <a:ext uri="{FF2B5EF4-FFF2-40B4-BE49-F238E27FC236}">
                <a16:creationId xmlns:a16="http://schemas.microsoft.com/office/drawing/2014/main" id="{CB6840DE-7FD0-4440-BDD2-7BB44B4D96EA}"/>
              </a:ext>
            </a:extLst>
          </p:cNvPr>
          <p:cNvGrpSpPr/>
          <p:nvPr/>
        </p:nvGrpSpPr>
        <p:grpSpPr>
          <a:xfrm>
            <a:off x="594253" y="572081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386380B0-7A90-4169-BDB8-C5A1DB98F9DA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0678D360-8929-4321-9B04-9761B07EA8A0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AFF7AC24-C44A-4FB5-9349-203B5950C731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B996E208-5B2C-425B-9BC9-5EA7C358895E}"/>
              </a:ext>
            </a:extLst>
          </p:cNvPr>
          <p:cNvSpPr txBox="1"/>
          <p:nvPr/>
        </p:nvSpPr>
        <p:spPr>
          <a:xfrm>
            <a:off x="2027360" y="2253578"/>
            <a:ext cx="6838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9600" dirty="0">
                <a:solidFill>
                  <a:prstClr val="black"/>
                </a:solidFill>
                <a:latin typeface="Calibri Light"/>
                <a:ea typeface="方正细谭黑简体"/>
                <a:sym typeface="Calibri Light"/>
              </a:rPr>
              <a:t>THANK YOU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7AF74F5-2779-456C-8242-9824EE78E789}"/>
              </a:ext>
            </a:extLst>
          </p:cNvPr>
          <p:cNvSpPr txBox="1"/>
          <p:nvPr/>
        </p:nvSpPr>
        <p:spPr>
          <a:xfrm>
            <a:off x="2687394" y="3972123"/>
            <a:ext cx="1384543" cy="338554"/>
          </a:xfrm>
          <a:prstGeom prst="rect">
            <a:avLst/>
          </a:prstGeom>
          <a:solidFill>
            <a:srgbClr val="B9C5D2"/>
          </a:solidFill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rPr>
              <a:t>2026.3.25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/>
              <a:ea typeface="方正细谭黑简体"/>
              <a:sym typeface="Calibri Light"/>
            </a:endParaRP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A716ECB0-F6C0-449C-9B1C-206DD7702F66}"/>
              </a:ext>
            </a:extLst>
          </p:cNvPr>
          <p:cNvGrpSpPr/>
          <p:nvPr/>
        </p:nvGrpSpPr>
        <p:grpSpPr>
          <a:xfrm>
            <a:off x="2557345" y="2040066"/>
            <a:ext cx="3205551" cy="64500"/>
            <a:chOff x="2557344" y="2040066"/>
            <a:chExt cx="3205550" cy="64500"/>
          </a:xfrm>
        </p:grpSpPr>
        <p:cxnSp>
          <p:nvCxnSpPr>
            <p:cNvPr id="18" name="Google Shape;141;p25">
              <a:extLst>
                <a:ext uri="{FF2B5EF4-FFF2-40B4-BE49-F238E27FC236}">
                  <a16:creationId xmlns:a16="http://schemas.microsoft.com/office/drawing/2014/main" id="{422B2D14-77EF-46A7-A381-0C9A9D84F5D7}"/>
                </a:ext>
              </a:extLst>
            </p:cNvPr>
            <p:cNvCxnSpPr/>
            <p:nvPr/>
          </p:nvCxnSpPr>
          <p:spPr>
            <a:xfrm rot="16200000">
              <a:off x="3734094" y="895566"/>
              <a:ext cx="0" cy="2353500"/>
            </a:xfrm>
            <a:prstGeom prst="straightConnector1">
              <a:avLst/>
            </a:prstGeom>
            <a:solidFill>
              <a:schemeClr val="tx1"/>
            </a:solidFill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9" name="Google Shape;144;p25">
              <a:extLst>
                <a:ext uri="{FF2B5EF4-FFF2-40B4-BE49-F238E27FC236}">
                  <a16:creationId xmlns:a16="http://schemas.microsoft.com/office/drawing/2014/main" id="{768DEC07-56E4-4A8B-92D4-8A6DBEFBBA50}"/>
                </a:ext>
              </a:extLst>
            </p:cNvPr>
            <p:cNvSpPr/>
            <p:nvPr/>
          </p:nvSpPr>
          <p:spPr>
            <a:xfrm rot="5400000">
              <a:off x="5118023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0" name="Google Shape;145;p25">
              <a:extLst>
                <a:ext uri="{FF2B5EF4-FFF2-40B4-BE49-F238E27FC236}">
                  <a16:creationId xmlns:a16="http://schemas.microsoft.com/office/drawing/2014/main" id="{2BE585BB-BA8D-4FA2-861F-7727BD84DF32}"/>
                </a:ext>
              </a:extLst>
            </p:cNvPr>
            <p:cNvSpPr/>
            <p:nvPr/>
          </p:nvSpPr>
          <p:spPr>
            <a:xfrm rot="5400000">
              <a:off x="5311483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1" name="Google Shape;146;p25">
              <a:extLst>
                <a:ext uri="{FF2B5EF4-FFF2-40B4-BE49-F238E27FC236}">
                  <a16:creationId xmlns:a16="http://schemas.microsoft.com/office/drawing/2014/main" id="{3D61FCDB-1B79-4D53-BD7A-9040C7D5DFA6}"/>
                </a:ext>
              </a:extLst>
            </p:cNvPr>
            <p:cNvSpPr/>
            <p:nvPr/>
          </p:nvSpPr>
          <p:spPr>
            <a:xfrm rot="5400000">
              <a:off x="5504944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2" name="Google Shape;147;p25">
              <a:extLst>
                <a:ext uri="{FF2B5EF4-FFF2-40B4-BE49-F238E27FC236}">
                  <a16:creationId xmlns:a16="http://schemas.microsoft.com/office/drawing/2014/main" id="{D35EB4C6-48DA-4CAB-A449-A93CA5FFC6FC}"/>
                </a:ext>
              </a:extLst>
            </p:cNvPr>
            <p:cNvSpPr/>
            <p:nvPr/>
          </p:nvSpPr>
          <p:spPr>
            <a:xfrm rot="5400000">
              <a:off x="5698394" y="2040066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B365428C-EEB5-45B5-AE8E-FC17A5E7ADE2}"/>
              </a:ext>
            </a:extLst>
          </p:cNvPr>
          <p:cNvGrpSpPr/>
          <p:nvPr/>
        </p:nvGrpSpPr>
        <p:grpSpPr>
          <a:xfrm>
            <a:off x="2619101" y="4885450"/>
            <a:ext cx="3205551" cy="64500"/>
            <a:chOff x="2619100" y="4885450"/>
            <a:chExt cx="3205550" cy="64500"/>
          </a:xfrm>
        </p:grpSpPr>
        <p:cxnSp>
          <p:nvCxnSpPr>
            <p:cNvPr id="24" name="Google Shape;141;p25">
              <a:extLst>
                <a:ext uri="{FF2B5EF4-FFF2-40B4-BE49-F238E27FC236}">
                  <a16:creationId xmlns:a16="http://schemas.microsoft.com/office/drawing/2014/main" id="{4F818B40-0D3D-4088-A519-99F6393855F2}"/>
                </a:ext>
              </a:extLst>
            </p:cNvPr>
            <p:cNvCxnSpPr/>
            <p:nvPr/>
          </p:nvCxnSpPr>
          <p:spPr>
            <a:xfrm rot="16200000">
              <a:off x="3795850" y="3740950"/>
              <a:ext cx="0" cy="2353500"/>
            </a:xfrm>
            <a:prstGeom prst="straightConnector1">
              <a:avLst/>
            </a:prstGeom>
            <a:solidFill>
              <a:schemeClr val="tx1"/>
            </a:solidFill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Google Shape;144;p25">
              <a:extLst>
                <a:ext uri="{FF2B5EF4-FFF2-40B4-BE49-F238E27FC236}">
                  <a16:creationId xmlns:a16="http://schemas.microsoft.com/office/drawing/2014/main" id="{CA8E53FC-7547-4F69-909F-5DCC67DA5919}"/>
                </a:ext>
              </a:extLst>
            </p:cNvPr>
            <p:cNvSpPr/>
            <p:nvPr/>
          </p:nvSpPr>
          <p:spPr>
            <a:xfrm rot="5400000">
              <a:off x="5179779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6" name="Google Shape;145;p25">
              <a:extLst>
                <a:ext uri="{FF2B5EF4-FFF2-40B4-BE49-F238E27FC236}">
                  <a16:creationId xmlns:a16="http://schemas.microsoft.com/office/drawing/2014/main" id="{E094541F-4FB6-4C3A-AE1D-1A2F7D8EAA68}"/>
                </a:ext>
              </a:extLst>
            </p:cNvPr>
            <p:cNvSpPr/>
            <p:nvPr/>
          </p:nvSpPr>
          <p:spPr>
            <a:xfrm rot="5400000">
              <a:off x="5373239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7" name="Google Shape;146;p25">
              <a:extLst>
                <a:ext uri="{FF2B5EF4-FFF2-40B4-BE49-F238E27FC236}">
                  <a16:creationId xmlns:a16="http://schemas.microsoft.com/office/drawing/2014/main" id="{CBBE2025-B12D-4974-91A8-7E1F8420E607}"/>
                </a:ext>
              </a:extLst>
            </p:cNvPr>
            <p:cNvSpPr/>
            <p:nvPr/>
          </p:nvSpPr>
          <p:spPr>
            <a:xfrm rot="5400000">
              <a:off x="5566700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8" name="Google Shape;147;p25">
              <a:extLst>
                <a:ext uri="{FF2B5EF4-FFF2-40B4-BE49-F238E27FC236}">
                  <a16:creationId xmlns:a16="http://schemas.microsoft.com/office/drawing/2014/main" id="{2D3C2064-1540-47C3-8777-164806F77088}"/>
                </a:ext>
              </a:extLst>
            </p:cNvPr>
            <p:cNvSpPr/>
            <p:nvPr/>
          </p:nvSpPr>
          <p:spPr>
            <a:xfrm rot="5400000">
              <a:off x="5760150" y="4885450"/>
              <a:ext cx="64500" cy="645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4491093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图片 35">
            <a:extLst>
              <a:ext uri="{FF2B5EF4-FFF2-40B4-BE49-F238E27FC236}">
                <a16:creationId xmlns:a16="http://schemas.microsoft.com/office/drawing/2014/main" id="{4DC0C42B-E034-4550-B00B-0760BD55AE9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Group 5">
            <a:extLst>
              <a:ext uri="{FF2B5EF4-FFF2-40B4-BE49-F238E27FC236}">
                <a16:creationId xmlns:a16="http://schemas.microsoft.com/office/drawing/2014/main" id="{9DB0873B-DB01-4511-B99B-0C39B639DB64}"/>
              </a:ext>
            </a:extLst>
          </p:cNvPr>
          <p:cNvGrpSpPr/>
          <p:nvPr/>
        </p:nvGrpSpPr>
        <p:grpSpPr>
          <a:xfrm>
            <a:off x="594253" y="572081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5768F206-4647-4DC4-82E8-8E797230D07F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8AB4FE32-3508-4EA0-A5A5-9F693392249F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4EC56358-7044-4398-9440-C94539BCE188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45757868-9AA9-417E-A29A-8A1B0D0CDED9}"/>
              </a:ext>
            </a:extLst>
          </p:cNvPr>
          <p:cNvGrpSpPr/>
          <p:nvPr/>
        </p:nvGrpSpPr>
        <p:grpSpPr>
          <a:xfrm>
            <a:off x="1286190" y="2573574"/>
            <a:ext cx="3759724" cy="2482514"/>
            <a:chOff x="1286189" y="2640183"/>
            <a:chExt cx="3759724" cy="2482514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C13D42A2-7E75-41B1-8405-71A3919FE220}"/>
                </a:ext>
              </a:extLst>
            </p:cNvPr>
            <p:cNvSpPr/>
            <p:nvPr/>
          </p:nvSpPr>
          <p:spPr>
            <a:xfrm>
              <a:off x="2017562" y="2640183"/>
              <a:ext cx="3028351" cy="248251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237D3886-1860-467E-A513-2759FC94E14E}"/>
                </a:ext>
              </a:extLst>
            </p:cNvPr>
            <p:cNvSpPr/>
            <p:nvPr/>
          </p:nvSpPr>
          <p:spPr>
            <a:xfrm>
              <a:off x="1286189" y="2640183"/>
              <a:ext cx="3648429" cy="2482514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FEE8F635-EDA5-49B9-938D-87743DAB386A}"/>
                </a:ext>
              </a:extLst>
            </p:cNvPr>
            <p:cNvSpPr txBox="1"/>
            <p:nvPr/>
          </p:nvSpPr>
          <p:spPr>
            <a:xfrm>
              <a:off x="2017562" y="3322919"/>
              <a:ext cx="302835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400" dirty="0">
                  <a:latin typeface="Calibri Light"/>
                  <a:ea typeface="方正细谭黑简体"/>
                  <a:sym typeface="Calibri Light"/>
                </a:rPr>
                <a:t>Contents</a:t>
              </a:r>
              <a:endParaRPr lang="zh-CN" altLang="en-US" sz="4400" dirty="0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7" name="iconfont-1122-840613">
              <a:extLst>
                <a:ext uri="{FF2B5EF4-FFF2-40B4-BE49-F238E27FC236}">
                  <a16:creationId xmlns:a16="http://schemas.microsoft.com/office/drawing/2014/main" id="{41DB2566-4BED-4D39-8541-AA668A5C0125}"/>
                </a:ext>
              </a:extLst>
            </p:cNvPr>
            <p:cNvSpPr/>
            <p:nvPr/>
          </p:nvSpPr>
          <p:spPr>
            <a:xfrm>
              <a:off x="3363068" y="4209118"/>
              <a:ext cx="345134" cy="345134"/>
            </a:xfrm>
            <a:custGeom>
              <a:avLst/>
              <a:gdLst>
                <a:gd name="T0" fmla="*/ 5096 w 10942"/>
                <a:gd name="T1" fmla="*/ 9044 h 10942"/>
                <a:gd name="T2" fmla="*/ 8344 w 10942"/>
                <a:gd name="T3" fmla="*/ 5796 h 10942"/>
                <a:gd name="T4" fmla="*/ 8344 w 10942"/>
                <a:gd name="T5" fmla="*/ 5146 h 10942"/>
                <a:gd name="T6" fmla="*/ 5096 w 10942"/>
                <a:gd name="T7" fmla="*/ 1898 h 10942"/>
                <a:gd name="T8" fmla="*/ 4797 w 10942"/>
                <a:gd name="T9" fmla="*/ 1774 h 10942"/>
                <a:gd name="T10" fmla="*/ 4472 w 10942"/>
                <a:gd name="T11" fmla="*/ 1898 h 10942"/>
                <a:gd name="T12" fmla="*/ 3747 w 10942"/>
                <a:gd name="T13" fmla="*/ 2648 h 10942"/>
                <a:gd name="T14" fmla="*/ 3597 w 10942"/>
                <a:gd name="T15" fmla="*/ 2948 h 10942"/>
                <a:gd name="T16" fmla="*/ 3747 w 10942"/>
                <a:gd name="T17" fmla="*/ 3272 h 10942"/>
                <a:gd name="T18" fmla="*/ 5921 w 10942"/>
                <a:gd name="T19" fmla="*/ 5471 h 10942"/>
                <a:gd name="T20" fmla="*/ 3747 w 10942"/>
                <a:gd name="T21" fmla="*/ 7669 h 10942"/>
                <a:gd name="T22" fmla="*/ 3597 w 10942"/>
                <a:gd name="T23" fmla="*/ 7994 h 10942"/>
                <a:gd name="T24" fmla="*/ 3747 w 10942"/>
                <a:gd name="T25" fmla="*/ 8294 h 10942"/>
                <a:gd name="T26" fmla="*/ 4472 w 10942"/>
                <a:gd name="T27" fmla="*/ 9044 h 10942"/>
                <a:gd name="T28" fmla="*/ 4797 w 10942"/>
                <a:gd name="T29" fmla="*/ 9168 h 10942"/>
                <a:gd name="T30" fmla="*/ 5096 w 10942"/>
                <a:gd name="T31" fmla="*/ 9044 h 10942"/>
                <a:gd name="T32" fmla="*/ 10218 w 10942"/>
                <a:gd name="T33" fmla="*/ 8219 h 10942"/>
                <a:gd name="T34" fmla="*/ 8219 w 10942"/>
                <a:gd name="T35" fmla="*/ 10218 h 10942"/>
                <a:gd name="T36" fmla="*/ 5471 w 10942"/>
                <a:gd name="T37" fmla="*/ 10942 h 10942"/>
                <a:gd name="T38" fmla="*/ 2723 w 10942"/>
                <a:gd name="T39" fmla="*/ 10218 h 10942"/>
                <a:gd name="T40" fmla="*/ 724 w 10942"/>
                <a:gd name="T41" fmla="*/ 8219 h 10942"/>
                <a:gd name="T42" fmla="*/ 0 w 10942"/>
                <a:gd name="T43" fmla="*/ 5471 h 10942"/>
                <a:gd name="T44" fmla="*/ 724 w 10942"/>
                <a:gd name="T45" fmla="*/ 2723 h 10942"/>
                <a:gd name="T46" fmla="*/ 2723 w 10942"/>
                <a:gd name="T47" fmla="*/ 724 h 10942"/>
                <a:gd name="T48" fmla="*/ 5471 w 10942"/>
                <a:gd name="T49" fmla="*/ 0 h 10942"/>
                <a:gd name="T50" fmla="*/ 8219 w 10942"/>
                <a:gd name="T51" fmla="*/ 724 h 10942"/>
                <a:gd name="T52" fmla="*/ 10218 w 10942"/>
                <a:gd name="T53" fmla="*/ 2723 h 10942"/>
                <a:gd name="T54" fmla="*/ 10942 w 10942"/>
                <a:gd name="T55" fmla="*/ 5471 h 10942"/>
                <a:gd name="T56" fmla="*/ 10218 w 10942"/>
                <a:gd name="T57" fmla="*/ 8219 h 10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42" h="10942">
                  <a:moveTo>
                    <a:pt x="5096" y="9044"/>
                  </a:moveTo>
                  <a:lnTo>
                    <a:pt x="8344" y="5796"/>
                  </a:lnTo>
                  <a:cubicBezTo>
                    <a:pt x="8544" y="5596"/>
                    <a:pt x="8544" y="5346"/>
                    <a:pt x="8344" y="5146"/>
                  </a:cubicBezTo>
                  <a:lnTo>
                    <a:pt x="5096" y="1898"/>
                  </a:lnTo>
                  <a:cubicBezTo>
                    <a:pt x="5021" y="1823"/>
                    <a:pt x="4921" y="1774"/>
                    <a:pt x="4797" y="1774"/>
                  </a:cubicBezTo>
                  <a:cubicBezTo>
                    <a:pt x="4672" y="1774"/>
                    <a:pt x="4547" y="1823"/>
                    <a:pt x="4472" y="1898"/>
                  </a:cubicBezTo>
                  <a:lnTo>
                    <a:pt x="3747" y="2648"/>
                  </a:lnTo>
                  <a:cubicBezTo>
                    <a:pt x="3647" y="2723"/>
                    <a:pt x="3597" y="2823"/>
                    <a:pt x="3597" y="2948"/>
                  </a:cubicBezTo>
                  <a:cubicBezTo>
                    <a:pt x="3597" y="3098"/>
                    <a:pt x="3647" y="3198"/>
                    <a:pt x="3747" y="3272"/>
                  </a:cubicBezTo>
                  <a:lnTo>
                    <a:pt x="5921" y="5471"/>
                  </a:lnTo>
                  <a:lnTo>
                    <a:pt x="3747" y="7669"/>
                  </a:lnTo>
                  <a:cubicBezTo>
                    <a:pt x="3647" y="7744"/>
                    <a:pt x="3597" y="7844"/>
                    <a:pt x="3597" y="7994"/>
                  </a:cubicBezTo>
                  <a:cubicBezTo>
                    <a:pt x="3597" y="8119"/>
                    <a:pt x="3647" y="8219"/>
                    <a:pt x="3747" y="8294"/>
                  </a:cubicBezTo>
                  <a:lnTo>
                    <a:pt x="4472" y="9044"/>
                  </a:lnTo>
                  <a:cubicBezTo>
                    <a:pt x="4547" y="9119"/>
                    <a:pt x="4672" y="9168"/>
                    <a:pt x="4797" y="9168"/>
                  </a:cubicBezTo>
                  <a:cubicBezTo>
                    <a:pt x="4921" y="9168"/>
                    <a:pt x="5021" y="9119"/>
                    <a:pt x="5096" y="9044"/>
                  </a:cubicBezTo>
                  <a:close/>
                  <a:moveTo>
                    <a:pt x="10218" y="8219"/>
                  </a:moveTo>
                  <a:cubicBezTo>
                    <a:pt x="9718" y="9044"/>
                    <a:pt x="9044" y="9718"/>
                    <a:pt x="8219" y="10218"/>
                  </a:cubicBezTo>
                  <a:cubicBezTo>
                    <a:pt x="7420" y="10692"/>
                    <a:pt x="6495" y="10942"/>
                    <a:pt x="5471" y="10942"/>
                  </a:cubicBezTo>
                  <a:cubicBezTo>
                    <a:pt x="4447" y="10942"/>
                    <a:pt x="3522" y="10692"/>
                    <a:pt x="2723" y="10218"/>
                  </a:cubicBezTo>
                  <a:cubicBezTo>
                    <a:pt x="1898" y="9718"/>
                    <a:pt x="1224" y="9044"/>
                    <a:pt x="724" y="8219"/>
                  </a:cubicBezTo>
                  <a:cubicBezTo>
                    <a:pt x="250" y="7420"/>
                    <a:pt x="0" y="6495"/>
                    <a:pt x="0" y="5471"/>
                  </a:cubicBezTo>
                  <a:cubicBezTo>
                    <a:pt x="0" y="4447"/>
                    <a:pt x="250" y="3522"/>
                    <a:pt x="724" y="2723"/>
                  </a:cubicBezTo>
                  <a:cubicBezTo>
                    <a:pt x="1224" y="1898"/>
                    <a:pt x="1898" y="1224"/>
                    <a:pt x="2723" y="724"/>
                  </a:cubicBezTo>
                  <a:cubicBezTo>
                    <a:pt x="3522" y="250"/>
                    <a:pt x="4447" y="0"/>
                    <a:pt x="5471" y="0"/>
                  </a:cubicBezTo>
                  <a:cubicBezTo>
                    <a:pt x="6495" y="0"/>
                    <a:pt x="7420" y="250"/>
                    <a:pt x="8219" y="724"/>
                  </a:cubicBezTo>
                  <a:cubicBezTo>
                    <a:pt x="9044" y="1224"/>
                    <a:pt x="9718" y="1898"/>
                    <a:pt x="10218" y="2723"/>
                  </a:cubicBezTo>
                  <a:cubicBezTo>
                    <a:pt x="10692" y="3522"/>
                    <a:pt x="10942" y="4447"/>
                    <a:pt x="10942" y="5471"/>
                  </a:cubicBezTo>
                  <a:cubicBezTo>
                    <a:pt x="10942" y="6495"/>
                    <a:pt x="10692" y="7420"/>
                    <a:pt x="10218" y="82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9053A415-EFD4-4FA0-B7A3-A9AFD2B4D992}"/>
              </a:ext>
            </a:extLst>
          </p:cNvPr>
          <p:cNvGrpSpPr/>
          <p:nvPr/>
        </p:nvGrpSpPr>
        <p:grpSpPr>
          <a:xfrm>
            <a:off x="6859567" y="1764175"/>
            <a:ext cx="4316380" cy="4101314"/>
            <a:chOff x="6859566" y="1764174"/>
            <a:chExt cx="3496000" cy="4101314"/>
          </a:xfrm>
        </p:grpSpPr>
        <p:sp>
          <p:nvSpPr>
            <p:cNvPr id="18" name="Google Shape;1279;p58">
              <a:extLst>
                <a:ext uri="{FF2B5EF4-FFF2-40B4-BE49-F238E27FC236}">
                  <a16:creationId xmlns:a16="http://schemas.microsoft.com/office/drawing/2014/main" id="{E33223D2-B7BB-430E-B276-493AADFA1AAF}"/>
                </a:ext>
              </a:extLst>
            </p:cNvPr>
            <p:cNvSpPr/>
            <p:nvPr/>
          </p:nvSpPr>
          <p:spPr>
            <a:xfrm>
              <a:off x="7051506" y="1764174"/>
              <a:ext cx="3279041" cy="74279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</a:pPr>
              <a:endParaRPr sz="700" kern="0" dirty="0">
                <a:solidFill>
                  <a:srgbClr val="000000"/>
                </a:solidFill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19" name="Google Shape;1280;p58">
              <a:extLst>
                <a:ext uri="{FF2B5EF4-FFF2-40B4-BE49-F238E27FC236}">
                  <a16:creationId xmlns:a16="http://schemas.microsoft.com/office/drawing/2014/main" id="{C8A19043-D8F4-4AA1-BC20-A0E951F20B9C}"/>
                </a:ext>
              </a:extLst>
            </p:cNvPr>
            <p:cNvSpPr/>
            <p:nvPr/>
          </p:nvSpPr>
          <p:spPr>
            <a:xfrm>
              <a:off x="6859566" y="1897392"/>
              <a:ext cx="3279041" cy="742791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F5979B7A-FCC3-4CE7-8CF5-867B1FC842C9}"/>
                </a:ext>
              </a:extLst>
            </p:cNvPr>
            <p:cNvSpPr txBox="1"/>
            <p:nvPr/>
          </p:nvSpPr>
          <p:spPr>
            <a:xfrm>
              <a:off x="7316502" y="2014295"/>
              <a:ext cx="21629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atin typeface="Calibri Light"/>
                  <a:ea typeface="方正细谭黑简体"/>
                  <a:sym typeface="Calibri Light"/>
                </a:rPr>
                <a:t>01.</a:t>
              </a:r>
              <a:r>
                <a:rPr lang="zh-CN" altLang="en-US" sz="2400" dirty="0">
                  <a:latin typeface="Calibri Light"/>
                  <a:ea typeface="方正细谭黑简体"/>
                  <a:sym typeface="Calibri Light"/>
                </a:rPr>
                <a:t>论文主要工作</a:t>
              </a:r>
            </a:p>
          </p:txBody>
        </p:sp>
        <p:sp>
          <p:nvSpPr>
            <p:cNvPr id="24" name="Google Shape;1279;p58">
              <a:extLst>
                <a:ext uri="{FF2B5EF4-FFF2-40B4-BE49-F238E27FC236}">
                  <a16:creationId xmlns:a16="http://schemas.microsoft.com/office/drawing/2014/main" id="{A15CC02F-B0BE-470B-A5B7-6C4164CF5968}"/>
                </a:ext>
              </a:extLst>
            </p:cNvPr>
            <p:cNvSpPr/>
            <p:nvPr/>
          </p:nvSpPr>
          <p:spPr>
            <a:xfrm>
              <a:off x="7051506" y="2818306"/>
              <a:ext cx="3279041" cy="74279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</a:pPr>
              <a:endParaRPr sz="700" kern="0" dirty="0">
                <a:solidFill>
                  <a:srgbClr val="000000"/>
                </a:solidFill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25" name="Google Shape;1280;p58">
              <a:extLst>
                <a:ext uri="{FF2B5EF4-FFF2-40B4-BE49-F238E27FC236}">
                  <a16:creationId xmlns:a16="http://schemas.microsoft.com/office/drawing/2014/main" id="{2D15AF1B-467F-44DD-A0E9-32F37D918F44}"/>
                </a:ext>
              </a:extLst>
            </p:cNvPr>
            <p:cNvSpPr/>
            <p:nvPr/>
          </p:nvSpPr>
          <p:spPr>
            <a:xfrm>
              <a:off x="6859566" y="2951524"/>
              <a:ext cx="3279041" cy="742791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4B0670C2-D82E-4B66-8FA5-6A6C88F78760}"/>
                </a:ext>
              </a:extLst>
            </p:cNvPr>
            <p:cNvSpPr txBox="1"/>
            <p:nvPr/>
          </p:nvSpPr>
          <p:spPr>
            <a:xfrm>
              <a:off x="7316502" y="3068427"/>
              <a:ext cx="23807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atin typeface="Calibri Light"/>
                  <a:ea typeface="方正细谭黑简体"/>
                  <a:sym typeface="Calibri Light"/>
                </a:rPr>
                <a:t>02.</a:t>
              </a:r>
              <a:r>
                <a:rPr lang="zh-CN" altLang="en-US" sz="2400" dirty="0">
                  <a:latin typeface="Calibri Light"/>
                  <a:ea typeface="方正细谭黑简体"/>
                  <a:sym typeface="Calibri Light"/>
                </a:rPr>
                <a:t>预答辩老师意见</a:t>
              </a:r>
            </a:p>
          </p:txBody>
        </p:sp>
        <p:sp>
          <p:nvSpPr>
            <p:cNvPr id="28" name="Google Shape;1279;p58">
              <a:extLst>
                <a:ext uri="{FF2B5EF4-FFF2-40B4-BE49-F238E27FC236}">
                  <a16:creationId xmlns:a16="http://schemas.microsoft.com/office/drawing/2014/main" id="{464386FB-55D4-403D-97BE-7C3DF706F8CC}"/>
                </a:ext>
              </a:extLst>
            </p:cNvPr>
            <p:cNvSpPr/>
            <p:nvPr/>
          </p:nvSpPr>
          <p:spPr>
            <a:xfrm>
              <a:off x="7076525" y="3935347"/>
              <a:ext cx="3279041" cy="74279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</a:pPr>
              <a:endParaRPr sz="700" kern="0" dirty="0">
                <a:solidFill>
                  <a:srgbClr val="000000"/>
                </a:solidFill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29" name="Google Shape;1280;p58">
              <a:extLst>
                <a:ext uri="{FF2B5EF4-FFF2-40B4-BE49-F238E27FC236}">
                  <a16:creationId xmlns:a16="http://schemas.microsoft.com/office/drawing/2014/main" id="{67B0359C-51DE-4AAE-9563-5EFA52299140}"/>
                </a:ext>
              </a:extLst>
            </p:cNvPr>
            <p:cNvSpPr/>
            <p:nvPr/>
          </p:nvSpPr>
          <p:spPr>
            <a:xfrm>
              <a:off x="6884585" y="4068565"/>
              <a:ext cx="3279041" cy="742791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5074EBCC-BC72-484D-A043-FF93EDA93E73}"/>
                </a:ext>
              </a:extLst>
            </p:cNvPr>
            <p:cNvSpPr txBox="1"/>
            <p:nvPr/>
          </p:nvSpPr>
          <p:spPr>
            <a:xfrm>
              <a:off x="7341521" y="4185468"/>
              <a:ext cx="25808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atin typeface="Calibri Light"/>
                  <a:ea typeface="方正细谭黑简体"/>
                  <a:sym typeface="Calibri Light"/>
                </a:rPr>
                <a:t>03.</a:t>
              </a:r>
              <a:r>
                <a:rPr lang="zh-CN" altLang="en-US" sz="2400" dirty="0">
                  <a:latin typeface="Calibri Light"/>
                  <a:ea typeface="方正细谭黑简体"/>
                  <a:sym typeface="Calibri Light"/>
                </a:rPr>
                <a:t>论文写作中的挑战</a:t>
              </a:r>
            </a:p>
          </p:txBody>
        </p:sp>
        <p:sp>
          <p:nvSpPr>
            <p:cNvPr id="32" name="Google Shape;1279;p58">
              <a:extLst>
                <a:ext uri="{FF2B5EF4-FFF2-40B4-BE49-F238E27FC236}">
                  <a16:creationId xmlns:a16="http://schemas.microsoft.com/office/drawing/2014/main" id="{FE6985CC-CB3F-4C1E-AE2D-05A2E877FD42}"/>
                </a:ext>
              </a:extLst>
            </p:cNvPr>
            <p:cNvSpPr/>
            <p:nvPr/>
          </p:nvSpPr>
          <p:spPr>
            <a:xfrm>
              <a:off x="7076525" y="4989479"/>
              <a:ext cx="3279041" cy="74279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</a:pPr>
              <a:endParaRPr sz="700" kern="0" dirty="0">
                <a:solidFill>
                  <a:srgbClr val="000000"/>
                </a:solidFill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33" name="Google Shape;1280;p58">
              <a:extLst>
                <a:ext uri="{FF2B5EF4-FFF2-40B4-BE49-F238E27FC236}">
                  <a16:creationId xmlns:a16="http://schemas.microsoft.com/office/drawing/2014/main" id="{5E2FC3EA-82C9-494C-9A00-8487A247DE13}"/>
                </a:ext>
              </a:extLst>
            </p:cNvPr>
            <p:cNvSpPr/>
            <p:nvPr/>
          </p:nvSpPr>
          <p:spPr>
            <a:xfrm>
              <a:off x="6884585" y="5122697"/>
              <a:ext cx="3279041" cy="742791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F2F89F56-BD45-43C5-9297-08D53370E935}"/>
                </a:ext>
              </a:extLst>
            </p:cNvPr>
            <p:cNvSpPr txBox="1"/>
            <p:nvPr/>
          </p:nvSpPr>
          <p:spPr>
            <a:xfrm>
              <a:off x="7341521" y="5239600"/>
              <a:ext cx="28221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atin typeface="Calibri Light"/>
                  <a:ea typeface="方正细谭黑简体"/>
                  <a:sym typeface="Calibri Light"/>
                </a:rPr>
                <a:t>04.</a:t>
              </a:r>
              <a:r>
                <a:rPr lang="zh-CN" altLang="en-US" sz="2400" dirty="0">
                  <a:latin typeface="Calibri Light"/>
                  <a:ea typeface="方正细谭黑简体"/>
                  <a:sym typeface="Calibri Light"/>
                </a:rPr>
                <a:t>工作进展与未来期望</a:t>
              </a:r>
            </a:p>
          </p:txBody>
        </p:sp>
      </p:grpSp>
      <p:sp>
        <p:nvSpPr>
          <p:cNvPr id="31" name="TextBox 3">
            <a:extLst>
              <a:ext uri="{FF2B5EF4-FFF2-40B4-BE49-F238E27FC236}">
                <a16:creationId xmlns:a16="http://schemas.microsoft.com/office/drawing/2014/main" id="{0E1C5434-DA25-B420-5682-E39DEFD708B8}"/>
              </a:ext>
            </a:extLst>
          </p:cNvPr>
          <p:cNvSpPr txBox="1"/>
          <p:nvPr/>
        </p:nvSpPr>
        <p:spPr>
          <a:xfrm>
            <a:off x="0" y="0"/>
            <a:ext cx="54006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00" dirty="0">
                <a:noFill/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00" dirty="0">
                <a:noFill/>
                <a:latin typeface="微软雅黑" panose="020B0503020204020204" pitchFamily="34" charset="-122"/>
                <a:ea typeface="微软雅黑" panose="020B0503020204020204" pitchFamily="34" charset="-122"/>
              </a:rPr>
              <a:t>模板 </a:t>
            </a:r>
            <a:r>
              <a:rPr lang="en-US" altLang="zh-CN" sz="100" dirty="0">
                <a:noFill/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http://www.1ppt.com/moban/</a:t>
            </a:r>
            <a:r>
              <a:rPr lang="zh-CN" altLang="en-US" sz="100" dirty="0">
                <a:noFill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00" dirty="0">
              <a:noFill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4610412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6284A32-EBEB-448C-B03A-5EF30A3DFF2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939DF94B-B1CD-41FB-B7B9-FBEA9CFED548}"/>
              </a:ext>
            </a:extLst>
          </p:cNvPr>
          <p:cNvGrpSpPr/>
          <p:nvPr/>
        </p:nvGrpSpPr>
        <p:grpSpPr>
          <a:xfrm>
            <a:off x="5433491" y="1613920"/>
            <a:ext cx="6007710" cy="3630160"/>
            <a:chOff x="5424526" y="1650764"/>
            <a:chExt cx="6007709" cy="3630160"/>
          </a:xfrm>
        </p:grpSpPr>
        <p:cxnSp>
          <p:nvCxnSpPr>
            <p:cNvPr id="5" name="Google Shape;164;p15">
              <a:extLst>
                <a:ext uri="{FF2B5EF4-FFF2-40B4-BE49-F238E27FC236}">
                  <a16:creationId xmlns:a16="http://schemas.microsoft.com/office/drawing/2014/main" id="{415927C6-E22F-480D-9EAC-9B8725BEC7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2628" y="1650764"/>
              <a:ext cx="0" cy="3630160"/>
            </a:xfrm>
            <a:prstGeom prst="straightConnector1">
              <a:avLst/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6" name="Google Shape;737;p43">
              <a:extLst>
                <a:ext uri="{FF2B5EF4-FFF2-40B4-BE49-F238E27FC236}">
                  <a16:creationId xmlns:a16="http://schemas.microsoft.com/office/drawing/2014/main" id="{ED2BC00A-7A2F-4065-B4D5-053951442BCB}"/>
                </a:ext>
              </a:extLst>
            </p:cNvPr>
            <p:cNvSpPr/>
            <p:nvPr/>
          </p:nvSpPr>
          <p:spPr>
            <a:xfrm rot="5400000">
              <a:off x="5335194" y="2809891"/>
              <a:ext cx="1297051" cy="792704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</a:pPr>
              <a:endParaRPr sz="700" kern="0" dirty="0">
                <a:solidFill>
                  <a:srgbClr val="000000"/>
                </a:solidFill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7" name="Google Shape;738;p43">
              <a:extLst>
                <a:ext uri="{FF2B5EF4-FFF2-40B4-BE49-F238E27FC236}">
                  <a16:creationId xmlns:a16="http://schemas.microsoft.com/office/drawing/2014/main" id="{C4DBE2CA-63C4-4B80-9BE8-FC99F249E8A0}"/>
                </a:ext>
              </a:extLst>
            </p:cNvPr>
            <p:cNvSpPr/>
            <p:nvPr/>
          </p:nvSpPr>
          <p:spPr>
            <a:xfrm rot="5400000">
              <a:off x="5193024" y="2733967"/>
              <a:ext cx="1297051" cy="792704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8" name="Google Shape;740;p43">
              <a:extLst>
                <a:ext uri="{FF2B5EF4-FFF2-40B4-BE49-F238E27FC236}">
                  <a16:creationId xmlns:a16="http://schemas.microsoft.com/office/drawing/2014/main" id="{CF0F5E60-5C52-4EB9-942C-D65EF91A50F3}"/>
                </a:ext>
              </a:extLst>
            </p:cNvPr>
            <p:cNvSpPr txBox="1">
              <a:spLocks/>
            </p:cNvSpPr>
            <p:nvPr/>
          </p:nvSpPr>
          <p:spPr>
            <a:xfrm>
              <a:off x="5424526" y="2823656"/>
              <a:ext cx="976205" cy="605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Tenor Sans"/>
                <a:buNone/>
                <a:defRPr sz="6000" b="0" i="0" u="none" strike="noStrike" cap="none">
                  <a:solidFill>
                    <a:schemeClr val="dk1"/>
                  </a:solidFill>
                  <a:latin typeface="Tenor Sans"/>
                  <a:ea typeface="Tenor Sans"/>
                  <a:cs typeface="Tenor Sans"/>
                  <a:sym typeface="Tenor Sans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Tenor Sans"/>
                <a:buNone/>
                <a:tabLst/>
                <a:defRPr/>
              </a:pPr>
              <a:r>
                <a:rPr kumimoji="0" lang="e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/>
                  <a:ea typeface="方正细谭黑简体"/>
                  <a:sym typeface="Calibri Light"/>
                </a:rPr>
                <a:t>01.</a:t>
              </a: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52C56805-61BA-4E3B-8743-CB4A3F7DC10E}"/>
                </a:ext>
              </a:extLst>
            </p:cNvPr>
            <p:cNvSpPr txBox="1"/>
            <p:nvPr/>
          </p:nvSpPr>
          <p:spPr>
            <a:xfrm>
              <a:off x="6847503" y="2375246"/>
              <a:ext cx="45847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dirty="0">
                  <a:latin typeface="Calibri Light"/>
                  <a:ea typeface="方正细谭黑简体"/>
                  <a:sym typeface="Calibri Light"/>
                </a:rPr>
                <a:t>论文主要工作</a:t>
              </a:r>
              <a:endParaRPr lang="en-US" altLang="zh-CN" sz="4800" dirty="0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0" name="iconfont-1122-840613">
              <a:extLst>
                <a:ext uri="{FF2B5EF4-FFF2-40B4-BE49-F238E27FC236}">
                  <a16:creationId xmlns:a16="http://schemas.microsoft.com/office/drawing/2014/main" id="{7872590D-56D6-4134-A49F-D4E0019FAA63}"/>
                </a:ext>
              </a:extLst>
            </p:cNvPr>
            <p:cNvSpPr/>
            <p:nvPr/>
          </p:nvSpPr>
          <p:spPr>
            <a:xfrm>
              <a:off x="6892983" y="3465844"/>
              <a:ext cx="345134" cy="345134"/>
            </a:xfrm>
            <a:custGeom>
              <a:avLst/>
              <a:gdLst>
                <a:gd name="T0" fmla="*/ 5096 w 10942"/>
                <a:gd name="T1" fmla="*/ 9044 h 10942"/>
                <a:gd name="T2" fmla="*/ 8344 w 10942"/>
                <a:gd name="T3" fmla="*/ 5796 h 10942"/>
                <a:gd name="T4" fmla="*/ 8344 w 10942"/>
                <a:gd name="T5" fmla="*/ 5146 h 10942"/>
                <a:gd name="T6" fmla="*/ 5096 w 10942"/>
                <a:gd name="T7" fmla="*/ 1898 h 10942"/>
                <a:gd name="T8" fmla="*/ 4797 w 10942"/>
                <a:gd name="T9" fmla="*/ 1774 h 10942"/>
                <a:gd name="T10" fmla="*/ 4472 w 10942"/>
                <a:gd name="T11" fmla="*/ 1898 h 10942"/>
                <a:gd name="T12" fmla="*/ 3747 w 10942"/>
                <a:gd name="T13" fmla="*/ 2648 h 10942"/>
                <a:gd name="T14" fmla="*/ 3597 w 10942"/>
                <a:gd name="T15" fmla="*/ 2948 h 10942"/>
                <a:gd name="T16" fmla="*/ 3747 w 10942"/>
                <a:gd name="T17" fmla="*/ 3272 h 10942"/>
                <a:gd name="T18" fmla="*/ 5921 w 10942"/>
                <a:gd name="T19" fmla="*/ 5471 h 10942"/>
                <a:gd name="T20" fmla="*/ 3747 w 10942"/>
                <a:gd name="T21" fmla="*/ 7669 h 10942"/>
                <a:gd name="T22" fmla="*/ 3597 w 10942"/>
                <a:gd name="T23" fmla="*/ 7994 h 10942"/>
                <a:gd name="T24" fmla="*/ 3747 w 10942"/>
                <a:gd name="T25" fmla="*/ 8294 h 10942"/>
                <a:gd name="T26" fmla="*/ 4472 w 10942"/>
                <a:gd name="T27" fmla="*/ 9044 h 10942"/>
                <a:gd name="T28" fmla="*/ 4797 w 10942"/>
                <a:gd name="T29" fmla="*/ 9168 h 10942"/>
                <a:gd name="T30" fmla="*/ 5096 w 10942"/>
                <a:gd name="T31" fmla="*/ 9044 h 10942"/>
                <a:gd name="T32" fmla="*/ 10218 w 10942"/>
                <a:gd name="T33" fmla="*/ 8219 h 10942"/>
                <a:gd name="T34" fmla="*/ 8219 w 10942"/>
                <a:gd name="T35" fmla="*/ 10218 h 10942"/>
                <a:gd name="T36" fmla="*/ 5471 w 10942"/>
                <a:gd name="T37" fmla="*/ 10942 h 10942"/>
                <a:gd name="T38" fmla="*/ 2723 w 10942"/>
                <a:gd name="T39" fmla="*/ 10218 h 10942"/>
                <a:gd name="T40" fmla="*/ 724 w 10942"/>
                <a:gd name="T41" fmla="*/ 8219 h 10942"/>
                <a:gd name="T42" fmla="*/ 0 w 10942"/>
                <a:gd name="T43" fmla="*/ 5471 h 10942"/>
                <a:gd name="T44" fmla="*/ 724 w 10942"/>
                <a:gd name="T45" fmla="*/ 2723 h 10942"/>
                <a:gd name="T46" fmla="*/ 2723 w 10942"/>
                <a:gd name="T47" fmla="*/ 724 h 10942"/>
                <a:gd name="T48" fmla="*/ 5471 w 10942"/>
                <a:gd name="T49" fmla="*/ 0 h 10942"/>
                <a:gd name="T50" fmla="*/ 8219 w 10942"/>
                <a:gd name="T51" fmla="*/ 724 h 10942"/>
                <a:gd name="T52" fmla="*/ 10218 w 10942"/>
                <a:gd name="T53" fmla="*/ 2723 h 10942"/>
                <a:gd name="T54" fmla="*/ 10942 w 10942"/>
                <a:gd name="T55" fmla="*/ 5471 h 10942"/>
                <a:gd name="T56" fmla="*/ 10218 w 10942"/>
                <a:gd name="T57" fmla="*/ 8219 h 10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42" h="10942">
                  <a:moveTo>
                    <a:pt x="5096" y="9044"/>
                  </a:moveTo>
                  <a:lnTo>
                    <a:pt x="8344" y="5796"/>
                  </a:lnTo>
                  <a:cubicBezTo>
                    <a:pt x="8544" y="5596"/>
                    <a:pt x="8544" y="5346"/>
                    <a:pt x="8344" y="5146"/>
                  </a:cubicBezTo>
                  <a:lnTo>
                    <a:pt x="5096" y="1898"/>
                  </a:lnTo>
                  <a:cubicBezTo>
                    <a:pt x="5021" y="1823"/>
                    <a:pt x="4921" y="1774"/>
                    <a:pt x="4797" y="1774"/>
                  </a:cubicBezTo>
                  <a:cubicBezTo>
                    <a:pt x="4672" y="1774"/>
                    <a:pt x="4547" y="1823"/>
                    <a:pt x="4472" y="1898"/>
                  </a:cubicBezTo>
                  <a:lnTo>
                    <a:pt x="3747" y="2648"/>
                  </a:lnTo>
                  <a:cubicBezTo>
                    <a:pt x="3647" y="2723"/>
                    <a:pt x="3597" y="2823"/>
                    <a:pt x="3597" y="2948"/>
                  </a:cubicBezTo>
                  <a:cubicBezTo>
                    <a:pt x="3597" y="3098"/>
                    <a:pt x="3647" y="3198"/>
                    <a:pt x="3747" y="3272"/>
                  </a:cubicBezTo>
                  <a:lnTo>
                    <a:pt x="5921" y="5471"/>
                  </a:lnTo>
                  <a:lnTo>
                    <a:pt x="3747" y="7669"/>
                  </a:lnTo>
                  <a:cubicBezTo>
                    <a:pt x="3647" y="7744"/>
                    <a:pt x="3597" y="7844"/>
                    <a:pt x="3597" y="7994"/>
                  </a:cubicBezTo>
                  <a:cubicBezTo>
                    <a:pt x="3597" y="8119"/>
                    <a:pt x="3647" y="8219"/>
                    <a:pt x="3747" y="8294"/>
                  </a:cubicBezTo>
                  <a:lnTo>
                    <a:pt x="4472" y="9044"/>
                  </a:lnTo>
                  <a:cubicBezTo>
                    <a:pt x="4547" y="9119"/>
                    <a:pt x="4672" y="9168"/>
                    <a:pt x="4797" y="9168"/>
                  </a:cubicBezTo>
                  <a:cubicBezTo>
                    <a:pt x="4921" y="9168"/>
                    <a:pt x="5021" y="9119"/>
                    <a:pt x="5096" y="9044"/>
                  </a:cubicBezTo>
                  <a:close/>
                  <a:moveTo>
                    <a:pt x="10218" y="8219"/>
                  </a:moveTo>
                  <a:cubicBezTo>
                    <a:pt x="9718" y="9044"/>
                    <a:pt x="9044" y="9718"/>
                    <a:pt x="8219" y="10218"/>
                  </a:cubicBezTo>
                  <a:cubicBezTo>
                    <a:pt x="7420" y="10692"/>
                    <a:pt x="6495" y="10942"/>
                    <a:pt x="5471" y="10942"/>
                  </a:cubicBezTo>
                  <a:cubicBezTo>
                    <a:pt x="4447" y="10942"/>
                    <a:pt x="3522" y="10692"/>
                    <a:pt x="2723" y="10218"/>
                  </a:cubicBezTo>
                  <a:cubicBezTo>
                    <a:pt x="1898" y="9718"/>
                    <a:pt x="1224" y="9044"/>
                    <a:pt x="724" y="8219"/>
                  </a:cubicBezTo>
                  <a:cubicBezTo>
                    <a:pt x="250" y="7420"/>
                    <a:pt x="0" y="6495"/>
                    <a:pt x="0" y="5471"/>
                  </a:cubicBezTo>
                  <a:cubicBezTo>
                    <a:pt x="0" y="4447"/>
                    <a:pt x="250" y="3522"/>
                    <a:pt x="724" y="2723"/>
                  </a:cubicBezTo>
                  <a:cubicBezTo>
                    <a:pt x="1224" y="1898"/>
                    <a:pt x="1898" y="1224"/>
                    <a:pt x="2723" y="724"/>
                  </a:cubicBezTo>
                  <a:cubicBezTo>
                    <a:pt x="3522" y="250"/>
                    <a:pt x="4447" y="0"/>
                    <a:pt x="5471" y="0"/>
                  </a:cubicBezTo>
                  <a:cubicBezTo>
                    <a:pt x="6495" y="0"/>
                    <a:pt x="7420" y="250"/>
                    <a:pt x="8219" y="724"/>
                  </a:cubicBezTo>
                  <a:cubicBezTo>
                    <a:pt x="9044" y="1224"/>
                    <a:pt x="9718" y="1898"/>
                    <a:pt x="10218" y="2723"/>
                  </a:cubicBezTo>
                  <a:cubicBezTo>
                    <a:pt x="10692" y="3522"/>
                    <a:pt x="10942" y="4447"/>
                    <a:pt x="10942" y="5471"/>
                  </a:cubicBezTo>
                  <a:cubicBezTo>
                    <a:pt x="10942" y="6495"/>
                    <a:pt x="10692" y="7420"/>
                    <a:pt x="10218" y="82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Calibri Light"/>
                <a:ea typeface="方正细谭黑简体"/>
                <a:sym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5487626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>
            <a:extLst>
              <a:ext uri="{FF2B5EF4-FFF2-40B4-BE49-F238E27FC236}">
                <a16:creationId xmlns:a16="http://schemas.microsoft.com/office/drawing/2014/main" id="{E351DB8D-5ABD-4B53-8599-E2F2AC2698A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6F5EF57-A1E6-4960-A47B-59C52F34E403}"/>
              </a:ext>
            </a:extLst>
          </p:cNvPr>
          <p:cNvSpPr/>
          <p:nvPr/>
        </p:nvSpPr>
        <p:spPr>
          <a:xfrm>
            <a:off x="441767" y="352849"/>
            <a:ext cx="11308467" cy="61808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Calibri Light"/>
              <a:ea typeface="方正细谭黑简体"/>
              <a:sym typeface="Calibri Light"/>
            </a:endParaRPr>
          </a:p>
        </p:txBody>
      </p:sp>
      <p:grpSp>
        <p:nvGrpSpPr>
          <p:cNvPr id="13" name="Group 5">
            <a:extLst>
              <a:ext uri="{FF2B5EF4-FFF2-40B4-BE49-F238E27FC236}">
                <a16:creationId xmlns:a16="http://schemas.microsoft.com/office/drawing/2014/main" id="{3FD709BE-0181-4DB5-A74B-F0FE12983458}"/>
              </a:ext>
            </a:extLst>
          </p:cNvPr>
          <p:cNvGrpSpPr/>
          <p:nvPr/>
        </p:nvGrpSpPr>
        <p:grpSpPr>
          <a:xfrm>
            <a:off x="939477" y="838178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FEF024EE-B4DC-40D9-91F1-D1F3621147DB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E53BD5D9-AB92-4BDE-8BDD-496B07FBB2A8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D8815050-1C8B-45AD-8C70-75F80B776F86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id="{1220DD9D-0B5A-4FA5-B2D3-B7353A94523D}"/>
              </a:ext>
            </a:extLst>
          </p:cNvPr>
          <p:cNvGrpSpPr/>
          <p:nvPr/>
        </p:nvGrpSpPr>
        <p:grpSpPr>
          <a:xfrm>
            <a:off x="1148784" y="1464105"/>
            <a:ext cx="829155" cy="829154"/>
            <a:chOff x="1587004" y="3162924"/>
            <a:chExt cx="1007126" cy="1007126"/>
          </a:xfrm>
          <a:solidFill>
            <a:srgbClr val="92B9E7"/>
          </a:solidFill>
        </p:grpSpPr>
        <p:sp>
          <p:nvSpPr>
            <p:cNvPr id="12" name="Rectangle 47">
              <a:extLst>
                <a:ext uri="{FF2B5EF4-FFF2-40B4-BE49-F238E27FC236}">
                  <a16:creationId xmlns:a16="http://schemas.microsoft.com/office/drawing/2014/main" id="{66355907-D55F-4E63-AEF5-27FEB46956C0}"/>
                </a:ext>
              </a:extLst>
            </p:cNvPr>
            <p:cNvSpPr/>
            <p:nvPr/>
          </p:nvSpPr>
          <p:spPr>
            <a:xfrm>
              <a:off x="1587004" y="3162924"/>
              <a:ext cx="1007126" cy="1007126"/>
            </a:xfrm>
            <a:prstGeom prst="ellipse">
              <a:avLst/>
            </a:prstGeom>
            <a:solidFill>
              <a:srgbClr val="80A0BA"/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5C8D91B9-FC96-4FCE-B5C5-D5FBCE932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137" y="3261108"/>
              <a:ext cx="808861" cy="810758"/>
            </a:xfrm>
            <a:prstGeom prst="ellipse">
              <a:avLst/>
            </a:prstGeom>
            <a:solidFill>
              <a:srgbClr val="80A0BA"/>
            </a:solidFill>
            <a:ln w="2857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2124" tIns="41061" rIns="82124" bIns="41061" anchor="ctr"/>
            <a:lstStyle/>
            <a:p>
              <a:pPr marL="0" marR="0" lvl="0" indent="0" algn="ctr" defTabSz="814388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 Light"/>
                  <a:ea typeface="方正细谭黑简体"/>
                  <a:cs typeface="Open Sans"/>
                  <a:sym typeface="Calibri Light"/>
                </a:rPr>
                <a:t>01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cs typeface="Open Sans"/>
                <a:sym typeface="Calibri Light"/>
              </a:endParaRPr>
            </a:p>
          </p:txBody>
        </p:sp>
      </p:grpSp>
      <p:sp>
        <p:nvSpPr>
          <p:cNvPr id="22" name="TextBox 46">
            <a:extLst>
              <a:ext uri="{FF2B5EF4-FFF2-40B4-BE49-F238E27FC236}">
                <a16:creationId xmlns:a16="http://schemas.microsoft.com/office/drawing/2014/main" id="{A9E8A177-5123-4CA5-BCCD-5A24525CE1E1}"/>
              </a:ext>
            </a:extLst>
          </p:cNvPr>
          <p:cNvSpPr txBox="1"/>
          <p:nvPr/>
        </p:nvSpPr>
        <p:spPr>
          <a:xfrm>
            <a:off x="2210802" y="1464104"/>
            <a:ext cx="8832414" cy="100385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en-US" b="1" dirty="0" err="1">
                <a:solidFill>
                  <a:srgbClr val="80A0BA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选题与开题</a:t>
            </a:r>
            <a:endParaRPr lang="en-US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  <a:p>
            <a:pPr defTabSz="457200"/>
            <a:r>
              <a:rPr lang="zh-CN" altLang="en-US" b="1" dirty="0"/>
              <a:t>文献调研</a:t>
            </a:r>
            <a:r>
              <a:rPr lang="zh-CN" altLang="en-US" dirty="0"/>
              <a:t>：了解研究现状，找到前人研究的“空白点”、“争议点”或“可改进之处”</a:t>
            </a:r>
            <a:endParaRPr lang="en-US" altLang="zh-CN" dirty="0"/>
          </a:p>
          <a:p>
            <a:pPr defTabSz="457200"/>
            <a:r>
              <a:rPr lang="zh-CN" altLang="en-US" b="1" dirty="0"/>
              <a:t>确定选题</a:t>
            </a:r>
            <a:r>
              <a:rPr lang="zh-CN" altLang="en-US" dirty="0"/>
              <a:t>：明确研究背景、研究意义、研究内容、研究方法、预期成果以及进度安排。</a:t>
            </a:r>
          </a:p>
          <a:p>
            <a:pPr defTabSz="457200"/>
            <a:endParaRPr lang="en-US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grpSp>
        <p:nvGrpSpPr>
          <p:cNvPr id="25" name="Group 50">
            <a:extLst>
              <a:ext uri="{FF2B5EF4-FFF2-40B4-BE49-F238E27FC236}">
                <a16:creationId xmlns:a16="http://schemas.microsoft.com/office/drawing/2014/main" id="{5535EB17-7875-48E4-9E6B-60942E6BB850}"/>
              </a:ext>
            </a:extLst>
          </p:cNvPr>
          <p:cNvGrpSpPr/>
          <p:nvPr/>
        </p:nvGrpSpPr>
        <p:grpSpPr>
          <a:xfrm>
            <a:off x="1148782" y="2901755"/>
            <a:ext cx="829155" cy="829154"/>
            <a:chOff x="1587004" y="3162924"/>
            <a:chExt cx="1007126" cy="1007126"/>
          </a:xfrm>
          <a:solidFill>
            <a:srgbClr val="C5CDD8"/>
          </a:solidFill>
        </p:grpSpPr>
        <p:sp>
          <p:nvSpPr>
            <p:cNvPr id="26" name="Rectangle 56">
              <a:extLst>
                <a:ext uri="{FF2B5EF4-FFF2-40B4-BE49-F238E27FC236}">
                  <a16:creationId xmlns:a16="http://schemas.microsoft.com/office/drawing/2014/main" id="{1B2C7166-F394-41D1-AB4C-68C161265C13}"/>
                </a:ext>
              </a:extLst>
            </p:cNvPr>
            <p:cNvSpPr/>
            <p:nvPr/>
          </p:nvSpPr>
          <p:spPr>
            <a:xfrm>
              <a:off x="1587004" y="3162924"/>
              <a:ext cx="1007126" cy="1007126"/>
            </a:xfrm>
            <a:prstGeom prst="ellipse">
              <a:avLst/>
            </a:prstGeom>
            <a:grpFill/>
            <a:ln w="28575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7" name="Rectangle 17">
              <a:extLst>
                <a:ext uri="{FF2B5EF4-FFF2-40B4-BE49-F238E27FC236}">
                  <a16:creationId xmlns:a16="http://schemas.microsoft.com/office/drawing/2014/main" id="{5E5CA1AB-CC30-4003-9F3B-D0ECA1374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137" y="3261108"/>
              <a:ext cx="808861" cy="810758"/>
            </a:xfrm>
            <a:prstGeom prst="ellipse">
              <a:avLst/>
            </a:prstGeom>
            <a:grpFill/>
            <a:ln w="2857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2124" tIns="41061" rIns="82124" bIns="41061" anchor="ctr"/>
            <a:lstStyle/>
            <a:p>
              <a:pPr marL="0" marR="0" lvl="0" indent="0" algn="ctr" defTabSz="814388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 Light"/>
                  <a:ea typeface="方正细谭黑简体"/>
                  <a:cs typeface="Open Sans"/>
                  <a:sym typeface="Calibri Light"/>
                </a:rPr>
                <a:t>02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cs typeface="Open Sans"/>
                <a:sym typeface="Calibri Light"/>
              </a:endParaRPr>
            </a:p>
          </p:txBody>
        </p:sp>
      </p:grpSp>
      <p:grpSp>
        <p:nvGrpSpPr>
          <p:cNvPr id="32" name="Group 59">
            <a:extLst>
              <a:ext uri="{FF2B5EF4-FFF2-40B4-BE49-F238E27FC236}">
                <a16:creationId xmlns:a16="http://schemas.microsoft.com/office/drawing/2014/main" id="{0339D2D7-8703-47DB-8745-095048103643}"/>
              </a:ext>
            </a:extLst>
          </p:cNvPr>
          <p:cNvGrpSpPr/>
          <p:nvPr/>
        </p:nvGrpSpPr>
        <p:grpSpPr>
          <a:xfrm>
            <a:off x="1148782" y="4957867"/>
            <a:ext cx="829155" cy="829154"/>
            <a:chOff x="1587004" y="3162924"/>
            <a:chExt cx="1007126" cy="1007126"/>
          </a:xfrm>
          <a:solidFill>
            <a:srgbClr val="80A0BA"/>
          </a:solidFill>
        </p:grpSpPr>
        <p:sp>
          <p:nvSpPr>
            <p:cNvPr id="33" name="Rectangle 65">
              <a:extLst>
                <a:ext uri="{FF2B5EF4-FFF2-40B4-BE49-F238E27FC236}">
                  <a16:creationId xmlns:a16="http://schemas.microsoft.com/office/drawing/2014/main" id="{A0169CBB-0906-44B8-AF4D-1B8D6945A17B}"/>
                </a:ext>
              </a:extLst>
            </p:cNvPr>
            <p:cNvSpPr/>
            <p:nvPr/>
          </p:nvSpPr>
          <p:spPr>
            <a:xfrm>
              <a:off x="1587004" y="3162924"/>
              <a:ext cx="1007126" cy="1007126"/>
            </a:xfrm>
            <a:prstGeom prst="ellipse">
              <a:avLst/>
            </a:prstGeom>
            <a:grpFill/>
            <a:ln w="28575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34" name="Rectangle 17">
              <a:extLst>
                <a:ext uri="{FF2B5EF4-FFF2-40B4-BE49-F238E27FC236}">
                  <a16:creationId xmlns:a16="http://schemas.microsoft.com/office/drawing/2014/main" id="{A0EBE4A5-6A14-440F-BF45-3410C6281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137" y="3261108"/>
              <a:ext cx="808861" cy="810758"/>
            </a:xfrm>
            <a:prstGeom prst="ellipse">
              <a:avLst/>
            </a:prstGeom>
            <a:grpFill/>
            <a:ln w="2857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2124" tIns="41061" rIns="82124" bIns="41061" anchor="ctr"/>
            <a:lstStyle/>
            <a:p>
              <a:pPr marL="0" marR="0" lvl="0" indent="0" algn="ctr" defTabSz="814388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 Light"/>
                  <a:ea typeface="方正细谭黑简体"/>
                  <a:cs typeface="Open Sans"/>
                  <a:sym typeface="Calibri Light"/>
                </a:rPr>
                <a:t>03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cs typeface="Open Sans"/>
                <a:sym typeface="Calibri Light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64A67BBC-E069-7343-37ED-14101CE2C821}"/>
              </a:ext>
            </a:extLst>
          </p:cNvPr>
          <p:cNvSpPr txBox="1"/>
          <p:nvPr/>
        </p:nvSpPr>
        <p:spPr>
          <a:xfrm>
            <a:off x="1292972" y="694656"/>
            <a:ext cx="2478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Calibri Light"/>
                <a:ea typeface="方正细谭黑简体"/>
                <a:sym typeface="Calibri Light"/>
              </a:rPr>
              <a:t>论文主要工作</a:t>
            </a:r>
          </a:p>
        </p:txBody>
      </p:sp>
      <p:sp>
        <p:nvSpPr>
          <p:cNvPr id="4" name="TextBox 46">
            <a:extLst>
              <a:ext uri="{FF2B5EF4-FFF2-40B4-BE49-F238E27FC236}">
                <a16:creationId xmlns:a16="http://schemas.microsoft.com/office/drawing/2014/main" id="{C1CCE3BB-B312-2F8E-0991-97CC7F55A829}"/>
              </a:ext>
            </a:extLst>
          </p:cNvPr>
          <p:cNvSpPr txBox="1"/>
          <p:nvPr/>
        </p:nvSpPr>
        <p:spPr>
          <a:xfrm>
            <a:off x="2210802" y="2775108"/>
            <a:ext cx="8832414" cy="17499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zh-CN" altLang="en-US" b="1" dirty="0">
                <a:solidFill>
                  <a:srgbClr val="80A0BA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研究与实验</a:t>
            </a:r>
            <a:endParaRPr lang="en-US" altLang="zh-CN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  <a:p>
            <a:pPr defTabSz="457200"/>
            <a:r>
              <a:rPr lang="zh-CN" altLang="en-US" b="1" dirty="0"/>
              <a:t>数据集获取</a:t>
            </a:r>
            <a:r>
              <a:rPr lang="zh-CN" altLang="en-US" dirty="0"/>
              <a:t>：公开数据集、自建数据集</a:t>
            </a:r>
            <a:endParaRPr lang="en-US" altLang="zh-CN" dirty="0"/>
          </a:p>
          <a:p>
            <a:pPr defTabSz="457200"/>
            <a:r>
              <a:rPr lang="zh-CN" altLang="en-US" b="1" dirty="0"/>
              <a:t>实验</a:t>
            </a:r>
            <a:r>
              <a:rPr lang="zh-CN" altLang="en-US" b="1" dirty="0">
                <a:sym typeface="Wingdings" pitchFamily="2" charset="2"/>
              </a:rPr>
              <a:t>：</a:t>
            </a:r>
            <a:endParaRPr lang="en-US" altLang="zh-CN" b="1" dirty="0">
              <a:sym typeface="Wingdings" pitchFamily="2" charset="2"/>
            </a:endParaRPr>
          </a:p>
          <a:p>
            <a:pPr defTabSz="457200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）在自己的数据上，复现本方向别人的论文，得到一个对比基准；</a:t>
            </a:r>
            <a:endParaRPr lang="en-US" altLang="zh-CN" dirty="0"/>
          </a:p>
          <a:p>
            <a:pPr defTabSz="457200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）观察基线模型在你的数据上哪里表现最差？针对那个“差”的点，提出一个小的改进策略（自己设计模块、改损失函数、换预处理方式等）。</a:t>
            </a:r>
            <a:endParaRPr lang="en-US" altLang="zh-CN" b="1" dirty="0">
              <a:solidFill>
                <a:srgbClr val="80A0BA"/>
              </a:solidFill>
              <a:latin typeface="Calibri Light"/>
              <a:cs typeface="Open Sans"/>
              <a:sym typeface="Calibri Light"/>
            </a:endParaRPr>
          </a:p>
        </p:txBody>
      </p:sp>
      <p:sp>
        <p:nvSpPr>
          <p:cNvPr id="5" name="TextBox 46">
            <a:extLst>
              <a:ext uri="{FF2B5EF4-FFF2-40B4-BE49-F238E27FC236}">
                <a16:creationId xmlns:a16="http://schemas.microsoft.com/office/drawing/2014/main" id="{71251113-B77B-0562-AEA2-31CA820884D3}"/>
              </a:ext>
            </a:extLst>
          </p:cNvPr>
          <p:cNvSpPr txBox="1"/>
          <p:nvPr/>
        </p:nvSpPr>
        <p:spPr>
          <a:xfrm>
            <a:off x="2210802" y="4806172"/>
            <a:ext cx="8832414" cy="148073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zh-CN" altLang="en-US" b="1" dirty="0">
                <a:solidFill>
                  <a:srgbClr val="80A0BA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论文撰写</a:t>
            </a:r>
            <a:endParaRPr lang="en-US" altLang="zh-CN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  <a:p>
            <a:pPr defTabSz="457200"/>
            <a:r>
              <a:rPr lang="zh-CN" altLang="en-US" b="1" dirty="0"/>
              <a:t>整体框架</a:t>
            </a:r>
            <a:r>
              <a:rPr lang="zh-CN" altLang="en-US" dirty="0"/>
              <a:t>：第</a:t>
            </a:r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-US" altLang="zh-CN" dirty="0"/>
              <a:t>2</a:t>
            </a:r>
            <a:r>
              <a:rPr lang="zh-CN" altLang="en-US" dirty="0"/>
              <a:t>章：绪论、相关技术（</a:t>
            </a:r>
            <a:r>
              <a:rPr lang="en-US" altLang="zh-CN" dirty="0"/>
              <a:t>20</a:t>
            </a:r>
            <a:r>
              <a:rPr lang="zh-CN" altLang="en-US" dirty="0"/>
              <a:t>页）；第</a:t>
            </a:r>
            <a:r>
              <a:rPr lang="en-US" altLang="zh-CN" dirty="0"/>
              <a:t>3</a:t>
            </a:r>
            <a:r>
              <a:rPr lang="zh-CN" altLang="en-US" dirty="0"/>
              <a:t>、</a:t>
            </a:r>
            <a:r>
              <a:rPr lang="en-US" altLang="zh-CN" dirty="0"/>
              <a:t>4</a:t>
            </a:r>
            <a:r>
              <a:rPr lang="zh-CN" altLang="en-US" dirty="0"/>
              <a:t>章：主要研究内容（各</a:t>
            </a:r>
            <a:r>
              <a:rPr lang="en-US" altLang="zh-CN" dirty="0"/>
              <a:t>20</a:t>
            </a:r>
            <a:r>
              <a:rPr lang="zh-CN" altLang="en-US" dirty="0"/>
              <a:t>页）；第</a:t>
            </a:r>
            <a:r>
              <a:rPr lang="en-US" altLang="zh-CN" dirty="0"/>
              <a:t>5</a:t>
            </a:r>
            <a:r>
              <a:rPr lang="zh-CN" altLang="en-US" dirty="0"/>
              <a:t>章：总结与展望（</a:t>
            </a:r>
            <a:r>
              <a:rPr lang="en-US" altLang="zh-CN" dirty="0"/>
              <a:t>2</a:t>
            </a:r>
            <a:r>
              <a:rPr lang="zh-CN" altLang="en-US" dirty="0"/>
              <a:t>页）</a:t>
            </a:r>
            <a:endParaRPr lang="en-US" altLang="zh-CN" dirty="0"/>
          </a:p>
          <a:p>
            <a:pPr defTabSz="457200"/>
            <a:r>
              <a:rPr lang="zh-CN" altLang="en-US" b="1" dirty="0"/>
              <a:t>重视工作量</a:t>
            </a:r>
            <a:r>
              <a:rPr lang="zh-CN" altLang="en-US" dirty="0"/>
              <a:t>：实验做得扎实、数据真实、分析过程详实</a:t>
            </a:r>
          </a:p>
          <a:p>
            <a:pPr defTabSz="457200"/>
            <a:r>
              <a:rPr lang="en-US" b="1" dirty="0" err="1">
                <a:sym typeface="Calibri Light"/>
              </a:rPr>
              <a:t>格式</a:t>
            </a:r>
            <a:r>
              <a:rPr lang="zh-CN" altLang="en-US" b="1" dirty="0">
                <a:sym typeface="Calibri Light"/>
              </a:rPr>
              <a:t>：</a:t>
            </a:r>
            <a:r>
              <a:rPr lang="zh-CN" altLang="en-US" dirty="0">
                <a:sym typeface="Calibri Light"/>
              </a:rPr>
              <a:t>去研究生院下载最新的大论文模板，按模板改</a:t>
            </a:r>
            <a:endParaRPr lang="en-US" dirty="0">
              <a:sym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49970465"/>
      </p:ext>
    </p:extLst>
  </p:cSld>
  <p:clrMapOvr>
    <a:masterClrMapping/>
  </p:clrMapOvr>
  <p:transition spd="slow" advClick="0" advTm="2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6284A32-EBEB-448C-B03A-5EF30A3DFF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554719" y="-2667000"/>
            <a:ext cx="6858000" cy="1219200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939DF94B-B1CD-41FB-B7B9-FBEA9CFED548}"/>
              </a:ext>
            </a:extLst>
          </p:cNvPr>
          <p:cNvGrpSpPr/>
          <p:nvPr/>
        </p:nvGrpSpPr>
        <p:grpSpPr>
          <a:xfrm>
            <a:off x="5424526" y="1538027"/>
            <a:ext cx="6421397" cy="3630160"/>
            <a:chOff x="5424526" y="1650764"/>
            <a:chExt cx="6421396" cy="3630160"/>
          </a:xfrm>
        </p:grpSpPr>
        <p:cxnSp>
          <p:nvCxnSpPr>
            <p:cNvPr id="5" name="Google Shape;164;p15">
              <a:extLst>
                <a:ext uri="{FF2B5EF4-FFF2-40B4-BE49-F238E27FC236}">
                  <a16:creationId xmlns:a16="http://schemas.microsoft.com/office/drawing/2014/main" id="{415927C6-E22F-480D-9EAC-9B8725BEC7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2628" y="1650764"/>
              <a:ext cx="0" cy="3630160"/>
            </a:xfrm>
            <a:prstGeom prst="straightConnector1">
              <a:avLst/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6" name="Google Shape;737;p43">
              <a:extLst>
                <a:ext uri="{FF2B5EF4-FFF2-40B4-BE49-F238E27FC236}">
                  <a16:creationId xmlns:a16="http://schemas.microsoft.com/office/drawing/2014/main" id="{ED2BC00A-7A2F-4065-B4D5-053951442BCB}"/>
                </a:ext>
              </a:extLst>
            </p:cNvPr>
            <p:cNvSpPr/>
            <p:nvPr/>
          </p:nvSpPr>
          <p:spPr>
            <a:xfrm rot="5400000">
              <a:off x="5335194" y="2809891"/>
              <a:ext cx="1297051" cy="792704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7" name="Google Shape;738;p43">
              <a:extLst>
                <a:ext uri="{FF2B5EF4-FFF2-40B4-BE49-F238E27FC236}">
                  <a16:creationId xmlns:a16="http://schemas.microsoft.com/office/drawing/2014/main" id="{C4DBE2CA-63C4-4B80-9BE8-FC99F249E8A0}"/>
                </a:ext>
              </a:extLst>
            </p:cNvPr>
            <p:cNvSpPr/>
            <p:nvPr/>
          </p:nvSpPr>
          <p:spPr>
            <a:xfrm rot="5400000">
              <a:off x="5193024" y="2733967"/>
              <a:ext cx="1297051" cy="792704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8" name="Google Shape;740;p43">
              <a:extLst>
                <a:ext uri="{FF2B5EF4-FFF2-40B4-BE49-F238E27FC236}">
                  <a16:creationId xmlns:a16="http://schemas.microsoft.com/office/drawing/2014/main" id="{CF0F5E60-5C52-4EB9-942C-D65EF91A50F3}"/>
                </a:ext>
              </a:extLst>
            </p:cNvPr>
            <p:cNvSpPr txBox="1">
              <a:spLocks/>
            </p:cNvSpPr>
            <p:nvPr/>
          </p:nvSpPr>
          <p:spPr>
            <a:xfrm>
              <a:off x="5424526" y="2823656"/>
              <a:ext cx="976205" cy="605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Tenor Sans"/>
                <a:buNone/>
                <a:defRPr sz="6000" b="0" i="0" u="none" strike="noStrike" cap="none">
                  <a:solidFill>
                    <a:schemeClr val="dk1"/>
                  </a:solidFill>
                  <a:latin typeface="Tenor Sans"/>
                  <a:ea typeface="Tenor Sans"/>
                  <a:cs typeface="Tenor Sans"/>
                  <a:sym typeface="Tenor Sans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Tenor Sans"/>
                <a:buNone/>
                <a:tabLst/>
                <a:defRPr/>
              </a:pPr>
              <a:r>
                <a:rPr kumimoji="0" lang="e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/>
                  <a:ea typeface="方正细谭黑简体"/>
                  <a:sym typeface="Calibri Light"/>
                </a:rPr>
                <a:t>02.</a:t>
              </a: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52C56805-61BA-4E3B-8743-CB4A3F7DC10E}"/>
                </a:ext>
              </a:extLst>
            </p:cNvPr>
            <p:cNvSpPr txBox="1"/>
            <p:nvPr/>
          </p:nvSpPr>
          <p:spPr>
            <a:xfrm>
              <a:off x="6588088" y="2481793"/>
              <a:ext cx="52578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zh-CN" altLang="en-US" sz="4800" dirty="0">
                  <a:latin typeface="Calibri Light"/>
                  <a:ea typeface="方正细谭黑简体"/>
                  <a:sym typeface="Calibri Light"/>
                </a:rPr>
                <a:t>预答辩老师意见</a:t>
              </a:r>
              <a:endPara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0" name="iconfont-1122-840613">
              <a:extLst>
                <a:ext uri="{FF2B5EF4-FFF2-40B4-BE49-F238E27FC236}">
                  <a16:creationId xmlns:a16="http://schemas.microsoft.com/office/drawing/2014/main" id="{7872590D-56D6-4134-A49F-D4E0019FAA63}"/>
                </a:ext>
              </a:extLst>
            </p:cNvPr>
            <p:cNvSpPr/>
            <p:nvPr/>
          </p:nvSpPr>
          <p:spPr>
            <a:xfrm>
              <a:off x="6892983" y="3465844"/>
              <a:ext cx="345134" cy="345134"/>
            </a:xfrm>
            <a:custGeom>
              <a:avLst/>
              <a:gdLst>
                <a:gd name="T0" fmla="*/ 5096 w 10942"/>
                <a:gd name="T1" fmla="*/ 9044 h 10942"/>
                <a:gd name="T2" fmla="*/ 8344 w 10942"/>
                <a:gd name="T3" fmla="*/ 5796 h 10942"/>
                <a:gd name="T4" fmla="*/ 8344 w 10942"/>
                <a:gd name="T5" fmla="*/ 5146 h 10942"/>
                <a:gd name="T6" fmla="*/ 5096 w 10942"/>
                <a:gd name="T7" fmla="*/ 1898 h 10942"/>
                <a:gd name="T8" fmla="*/ 4797 w 10942"/>
                <a:gd name="T9" fmla="*/ 1774 h 10942"/>
                <a:gd name="T10" fmla="*/ 4472 w 10942"/>
                <a:gd name="T11" fmla="*/ 1898 h 10942"/>
                <a:gd name="T12" fmla="*/ 3747 w 10942"/>
                <a:gd name="T13" fmla="*/ 2648 h 10942"/>
                <a:gd name="T14" fmla="*/ 3597 w 10942"/>
                <a:gd name="T15" fmla="*/ 2948 h 10942"/>
                <a:gd name="T16" fmla="*/ 3747 w 10942"/>
                <a:gd name="T17" fmla="*/ 3272 h 10942"/>
                <a:gd name="T18" fmla="*/ 5921 w 10942"/>
                <a:gd name="T19" fmla="*/ 5471 h 10942"/>
                <a:gd name="T20" fmla="*/ 3747 w 10942"/>
                <a:gd name="T21" fmla="*/ 7669 h 10942"/>
                <a:gd name="T22" fmla="*/ 3597 w 10942"/>
                <a:gd name="T23" fmla="*/ 7994 h 10942"/>
                <a:gd name="T24" fmla="*/ 3747 w 10942"/>
                <a:gd name="T25" fmla="*/ 8294 h 10942"/>
                <a:gd name="T26" fmla="*/ 4472 w 10942"/>
                <a:gd name="T27" fmla="*/ 9044 h 10942"/>
                <a:gd name="T28" fmla="*/ 4797 w 10942"/>
                <a:gd name="T29" fmla="*/ 9168 h 10942"/>
                <a:gd name="T30" fmla="*/ 5096 w 10942"/>
                <a:gd name="T31" fmla="*/ 9044 h 10942"/>
                <a:gd name="T32" fmla="*/ 10218 w 10942"/>
                <a:gd name="T33" fmla="*/ 8219 h 10942"/>
                <a:gd name="T34" fmla="*/ 8219 w 10942"/>
                <a:gd name="T35" fmla="*/ 10218 h 10942"/>
                <a:gd name="T36" fmla="*/ 5471 w 10942"/>
                <a:gd name="T37" fmla="*/ 10942 h 10942"/>
                <a:gd name="T38" fmla="*/ 2723 w 10942"/>
                <a:gd name="T39" fmla="*/ 10218 h 10942"/>
                <a:gd name="T40" fmla="*/ 724 w 10942"/>
                <a:gd name="T41" fmla="*/ 8219 h 10942"/>
                <a:gd name="T42" fmla="*/ 0 w 10942"/>
                <a:gd name="T43" fmla="*/ 5471 h 10942"/>
                <a:gd name="T44" fmla="*/ 724 w 10942"/>
                <a:gd name="T45" fmla="*/ 2723 h 10942"/>
                <a:gd name="T46" fmla="*/ 2723 w 10942"/>
                <a:gd name="T47" fmla="*/ 724 h 10942"/>
                <a:gd name="T48" fmla="*/ 5471 w 10942"/>
                <a:gd name="T49" fmla="*/ 0 h 10942"/>
                <a:gd name="T50" fmla="*/ 8219 w 10942"/>
                <a:gd name="T51" fmla="*/ 724 h 10942"/>
                <a:gd name="T52" fmla="*/ 10218 w 10942"/>
                <a:gd name="T53" fmla="*/ 2723 h 10942"/>
                <a:gd name="T54" fmla="*/ 10942 w 10942"/>
                <a:gd name="T55" fmla="*/ 5471 h 10942"/>
                <a:gd name="T56" fmla="*/ 10218 w 10942"/>
                <a:gd name="T57" fmla="*/ 8219 h 10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42" h="10942">
                  <a:moveTo>
                    <a:pt x="5096" y="9044"/>
                  </a:moveTo>
                  <a:lnTo>
                    <a:pt x="8344" y="5796"/>
                  </a:lnTo>
                  <a:cubicBezTo>
                    <a:pt x="8544" y="5596"/>
                    <a:pt x="8544" y="5346"/>
                    <a:pt x="8344" y="5146"/>
                  </a:cubicBezTo>
                  <a:lnTo>
                    <a:pt x="5096" y="1898"/>
                  </a:lnTo>
                  <a:cubicBezTo>
                    <a:pt x="5021" y="1823"/>
                    <a:pt x="4921" y="1774"/>
                    <a:pt x="4797" y="1774"/>
                  </a:cubicBezTo>
                  <a:cubicBezTo>
                    <a:pt x="4672" y="1774"/>
                    <a:pt x="4547" y="1823"/>
                    <a:pt x="4472" y="1898"/>
                  </a:cubicBezTo>
                  <a:lnTo>
                    <a:pt x="3747" y="2648"/>
                  </a:lnTo>
                  <a:cubicBezTo>
                    <a:pt x="3647" y="2723"/>
                    <a:pt x="3597" y="2823"/>
                    <a:pt x="3597" y="2948"/>
                  </a:cubicBezTo>
                  <a:cubicBezTo>
                    <a:pt x="3597" y="3098"/>
                    <a:pt x="3647" y="3198"/>
                    <a:pt x="3747" y="3272"/>
                  </a:cubicBezTo>
                  <a:lnTo>
                    <a:pt x="5921" y="5471"/>
                  </a:lnTo>
                  <a:lnTo>
                    <a:pt x="3747" y="7669"/>
                  </a:lnTo>
                  <a:cubicBezTo>
                    <a:pt x="3647" y="7744"/>
                    <a:pt x="3597" y="7844"/>
                    <a:pt x="3597" y="7994"/>
                  </a:cubicBezTo>
                  <a:cubicBezTo>
                    <a:pt x="3597" y="8119"/>
                    <a:pt x="3647" y="8219"/>
                    <a:pt x="3747" y="8294"/>
                  </a:cubicBezTo>
                  <a:lnTo>
                    <a:pt x="4472" y="9044"/>
                  </a:lnTo>
                  <a:cubicBezTo>
                    <a:pt x="4547" y="9119"/>
                    <a:pt x="4672" y="9168"/>
                    <a:pt x="4797" y="9168"/>
                  </a:cubicBezTo>
                  <a:cubicBezTo>
                    <a:pt x="4921" y="9168"/>
                    <a:pt x="5021" y="9119"/>
                    <a:pt x="5096" y="9044"/>
                  </a:cubicBezTo>
                  <a:close/>
                  <a:moveTo>
                    <a:pt x="10218" y="8219"/>
                  </a:moveTo>
                  <a:cubicBezTo>
                    <a:pt x="9718" y="9044"/>
                    <a:pt x="9044" y="9718"/>
                    <a:pt x="8219" y="10218"/>
                  </a:cubicBezTo>
                  <a:cubicBezTo>
                    <a:pt x="7420" y="10692"/>
                    <a:pt x="6495" y="10942"/>
                    <a:pt x="5471" y="10942"/>
                  </a:cubicBezTo>
                  <a:cubicBezTo>
                    <a:pt x="4447" y="10942"/>
                    <a:pt x="3522" y="10692"/>
                    <a:pt x="2723" y="10218"/>
                  </a:cubicBezTo>
                  <a:cubicBezTo>
                    <a:pt x="1898" y="9718"/>
                    <a:pt x="1224" y="9044"/>
                    <a:pt x="724" y="8219"/>
                  </a:cubicBezTo>
                  <a:cubicBezTo>
                    <a:pt x="250" y="7420"/>
                    <a:pt x="0" y="6495"/>
                    <a:pt x="0" y="5471"/>
                  </a:cubicBezTo>
                  <a:cubicBezTo>
                    <a:pt x="0" y="4447"/>
                    <a:pt x="250" y="3522"/>
                    <a:pt x="724" y="2723"/>
                  </a:cubicBezTo>
                  <a:cubicBezTo>
                    <a:pt x="1224" y="1898"/>
                    <a:pt x="1898" y="1224"/>
                    <a:pt x="2723" y="724"/>
                  </a:cubicBezTo>
                  <a:cubicBezTo>
                    <a:pt x="3522" y="250"/>
                    <a:pt x="4447" y="0"/>
                    <a:pt x="5471" y="0"/>
                  </a:cubicBezTo>
                  <a:cubicBezTo>
                    <a:pt x="6495" y="0"/>
                    <a:pt x="7420" y="250"/>
                    <a:pt x="8219" y="724"/>
                  </a:cubicBezTo>
                  <a:cubicBezTo>
                    <a:pt x="9044" y="1224"/>
                    <a:pt x="9718" y="1898"/>
                    <a:pt x="10218" y="2723"/>
                  </a:cubicBezTo>
                  <a:cubicBezTo>
                    <a:pt x="10692" y="3522"/>
                    <a:pt x="10942" y="4447"/>
                    <a:pt x="10942" y="5471"/>
                  </a:cubicBezTo>
                  <a:cubicBezTo>
                    <a:pt x="10942" y="6495"/>
                    <a:pt x="10692" y="7420"/>
                    <a:pt x="10218" y="82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007848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图片 37">
            <a:extLst>
              <a:ext uri="{FF2B5EF4-FFF2-40B4-BE49-F238E27FC236}">
                <a16:creationId xmlns:a16="http://schemas.microsoft.com/office/drawing/2014/main" id="{E8D7D717-D643-4713-9C8E-AB793D53DF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6F5EF57-A1E6-4960-A47B-59C52F34E403}"/>
              </a:ext>
            </a:extLst>
          </p:cNvPr>
          <p:cNvSpPr/>
          <p:nvPr/>
        </p:nvSpPr>
        <p:spPr>
          <a:xfrm>
            <a:off x="441767" y="352849"/>
            <a:ext cx="11308467" cy="61808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Calibri Light"/>
              <a:ea typeface="方正细谭黑简体"/>
              <a:sym typeface="Calibri Light"/>
            </a:endParaRPr>
          </a:p>
        </p:txBody>
      </p:sp>
      <p:grpSp>
        <p:nvGrpSpPr>
          <p:cNvPr id="13" name="Group 5">
            <a:extLst>
              <a:ext uri="{FF2B5EF4-FFF2-40B4-BE49-F238E27FC236}">
                <a16:creationId xmlns:a16="http://schemas.microsoft.com/office/drawing/2014/main" id="{3FD709BE-0181-4DB5-A74B-F0FE12983458}"/>
              </a:ext>
            </a:extLst>
          </p:cNvPr>
          <p:cNvGrpSpPr/>
          <p:nvPr/>
        </p:nvGrpSpPr>
        <p:grpSpPr>
          <a:xfrm>
            <a:off x="939477" y="838178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FEF024EE-B4DC-40D9-91F1-D1F3621147DB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E53BD5D9-AB92-4BDE-8BDD-496B07FBB2A8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D8815050-1C8B-45AD-8C70-75F80B776F86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DA3EBFB5-185D-4DDD-9841-71E59B5A75F8}"/>
              </a:ext>
            </a:extLst>
          </p:cNvPr>
          <p:cNvGrpSpPr/>
          <p:nvPr/>
        </p:nvGrpSpPr>
        <p:grpSpPr>
          <a:xfrm>
            <a:off x="1669738" y="1627269"/>
            <a:ext cx="2088233" cy="4892170"/>
            <a:chOff x="699698" y="1340769"/>
            <a:chExt cx="2523948" cy="5137844"/>
          </a:xfrm>
        </p:grpSpPr>
        <p:sp>
          <p:nvSpPr>
            <p:cNvPr id="46" name="任意多边形 9">
              <a:extLst>
                <a:ext uri="{FF2B5EF4-FFF2-40B4-BE49-F238E27FC236}">
                  <a16:creationId xmlns:a16="http://schemas.microsoft.com/office/drawing/2014/main" id="{CFFDA6FE-949E-4C79-89BB-F2C9B886928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-607250" y="2647717"/>
              <a:ext cx="5137844" cy="2523948"/>
            </a:xfrm>
            <a:custGeom>
              <a:avLst/>
              <a:gdLst>
                <a:gd name="connsiteX0" fmla="*/ 135606 w 5137844"/>
                <a:gd name="connsiteY0" fmla="*/ 1261974 h 2523948"/>
                <a:gd name="connsiteX1" fmla="*/ 162467 w 5137844"/>
                <a:gd name="connsiteY1" fmla="*/ 1378906 h 2523948"/>
                <a:gd name="connsiteX2" fmla="*/ 690261 w 5137844"/>
                <a:gd name="connsiteY2" fmla="*/ 2293610 h 2523948"/>
                <a:gd name="connsiteX3" fmla="*/ 893838 w 5137844"/>
                <a:gd name="connsiteY3" fmla="*/ 2410541 h 2523948"/>
                <a:gd name="connsiteX4" fmla="*/ 1084338 w 5137844"/>
                <a:gd name="connsiteY4" fmla="*/ 2410541 h 2523948"/>
                <a:gd name="connsiteX5" fmla="*/ 1934122 w 5137844"/>
                <a:gd name="connsiteY5" fmla="*/ 2410541 h 2523948"/>
                <a:gd name="connsiteX6" fmla="*/ 1949425 w 5137844"/>
                <a:gd name="connsiteY6" fmla="*/ 2410541 h 2523948"/>
                <a:gd name="connsiteX7" fmla="*/ 1956221 w 5137844"/>
                <a:gd name="connsiteY7" fmla="*/ 2410541 h 2523948"/>
                <a:gd name="connsiteX8" fmla="*/ 2124622 w 5137844"/>
                <a:gd name="connsiteY8" fmla="*/ 2410541 h 2523948"/>
                <a:gd name="connsiteX9" fmla="*/ 2139925 w 5137844"/>
                <a:gd name="connsiteY9" fmla="*/ 2410541 h 2523948"/>
                <a:gd name="connsiteX10" fmla="*/ 2146721 w 5137844"/>
                <a:gd name="connsiteY10" fmla="*/ 2410541 h 2523948"/>
                <a:gd name="connsiteX11" fmla="*/ 2989710 w 5137844"/>
                <a:gd name="connsiteY11" fmla="*/ 2410541 h 2523948"/>
                <a:gd name="connsiteX12" fmla="*/ 2996506 w 5137844"/>
                <a:gd name="connsiteY12" fmla="*/ 2410541 h 2523948"/>
                <a:gd name="connsiteX13" fmla="*/ 3011809 w 5137844"/>
                <a:gd name="connsiteY13" fmla="*/ 2410541 h 2523948"/>
                <a:gd name="connsiteX14" fmla="*/ 3180210 w 5137844"/>
                <a:gd name="connsiteY14" fmla="*/ 2410541 h 2523948"/>
                <a:gd name="connsiteX15" fmla="*/ 3187006 w 5137844"/>
                <a:gd name="connsiteY15" fmla="*/ 2410541 h 2523948"/>
                <a:gd name="connsiteX16" fmla="*/ 3202309 w 5137844"/>
                <a:gd name="connsiteY16" fmla="*/ 2410541 h 2523948"/>
                <a:gd name="connsiteX17" fmla="*/ 4052093 w 5137844"/>
                <a:gd name="connsiteY17" fmla="*/ 2410541 h 2523948"/>
                <a:gd name="connsiteX18" fmla="*/ 4242593 w 5137844"/>
                <a:gd name="connsiteY18" fmla="*/ 2410541 h 2523948"/>
                <a:gd name="connsiteX19" fmla="*/ 4446171 w 5137844"/>
                <a:gd name="connsiteY19" fmla="*/ 2293610 h 2523948"/>
                <a:gd name="connsiteX20" fmla="*/ 4973965 w 5137844"/>
                <a:gd name="connsiteY20" fmla="*/ 1378906 h 2523948"/>
                <a:gd name="connsiteX21" fmla="*/ 4973965 w 5137844"/>
                <a:gd name="connsiteY21" fmla="*/ 1145043 h 2523948"/>
                <a:gd name="connsiteX22" fmla="*/ 4446171 w 5137844"/>
                <a:gd name="connsiteY22" fmla="*/ 230339 h 2523948"/>
                <a:gd name="connsiteX23" fmla="*/ 4242593 w 5137844"/>
                <a:gd name="connsiteY23" fmla="*/ 113407 h 2523948"/>
                <a:gd name="connsiteX24" fmla="*/ 4133871 w 5137844"/>
                <a:gd name="connsiteY24" fmla="*/ 113407 h 2523948"/>
                <a:gd name="connsiteX25" fmla="*/ 4052093 w 5137844"/>
                <a:gd name="connsiteY25" fmla="*/ 113407 h 2523948"/>
                <a:gd name="connsiteX26" fmla="*/ 4050394 w 5137844"/>
                <a:gd name="connsiteY26" fmla="*/ 113407 h 2523948"/>
                <a:gd name="connsiteX27" fmla="*/ 4038503 w 5137844"/>
                <a:gd name="connsiteY27" fmla="*/ 113407 h 2523948"/>
                <a:gd name="connsiteX28" fmla="*/ 4030245 w 5137844"/>
                <a:gd name="connsiteY28" fmla="*/ 113407 h 2523948"/>
                <a:gd name="connsiteX29" fmla="*/ 4006226 w 5137844"/>
                <a:gd name="connsiteY29" fmla="*/ 113407 h 2523948"/>
                <a:gd name="connsiteX30" fmla="*/ 3943371 w 5137844"/>
                <a:gd name="connsiteY30" fmla="*/ 113407 h 2523948"/>
                <a:gd name="connsiteX31" fmla="*/ 3875656 w 5137844"/>
                <a:gd name="connsiteY31" fmla="*/ 113407 h 2523948"/>
                <a:gd name="connsiteX32" fmla="*/ 3839745 w 5137844"/>
                <a:gd name="connsiteY32" fmla="*/ 113407 h 2523948"/>
                <a:gd name="connsiteX33" fmla="*/ 3776065 w 5137844"/>
                <a:gd name="connsiteY33" fmla="*/ 113407 h 2523948"/>
                <a:gd name="connsiteX34" fmla="*/ 3685156 w 5137844"/>
                <a:gd name="connsiteY34" fmla="*/ 113407 h 2523948"/>
                <a:gd name="connsiteX35" fmla="*/ 3659911 w 5137844"/>
                <a:gd name="connsiteY35" fmla="*/ 113407 h 2523948"/>
                <a:gd name="connsiteX36" fmla="*/ 3585565 w 5137844"/>
                <a:gd name="connsiteY36" fmla="*/ 113407 h 2523948"/>
                <a:gd name="connsiteX37" fmla="*/ 3525919 w 5137844"/>
                <a:gd name="connsiteY37" fmla="*/ 113407 h 2523948"/>
                <a:gd name="connsiteX38" fmla="*/ 3469411 w 5137844"/>
                <a:gd name="connsiteY38" fmla="*/ 113407 h 2523948"/>
                <a:gd name="connsiteX39" fmla="*/ 3372816 w 5137844"/>
                <a:gd name="connsiteY39" fmla="*/ 113407 h 2523948"/>
                <a:gd name="connsiteX40" fmla="*/ 3335419 w 5137844"/>
                <a:gd name="connsiteY40" fmla="*/ 113407 h 2523948"/>
                <a:gd name="connsiteX41" fmla="*/ 3202309 w 5137844"/>
                <a:gd name="connsiteY41" fmla="*/ 113407 h 2523948"/>
                <a:gd name="connsiteX42" fmla="*/ 3200246 w 5137844"/>
                <a:gd name="connsiteY42" fmla="*/ 113407 h 2523948"/>
                <a:gd name="connsiteX43" fmla="*/ 3187006 w 5137844"/>
                <a:gd name="connsiteY43" fmla="*/ 113407 h 2523948"/>
                <a:gd name="connsiteX44" fmla="*/ 3185815 w 5137844"/>
                <a:gd name="connsiteY44" fmla="*/ 113407 h 2523948"/>
                <a:gd name="connsiteX45" fmla="*/ 3182316 w 5137844"/>
                <a:gd name="connsiteY45" fmla="*/ 113407 h 2523948"/>
                <a:gd name="connsiteX46" fmla="*/ 3180210 w 5137844"/>
                <a:gd name="connsiteY46" fmla="*/ 113407 h 2523948"/>
                <a:gd name="connsiteX47" fmla="*/ 3163716 w 5137844"/>
                <a:gd name="connsiteY47" fmla="*/ 113407 h 2523948"/>
                <a:gd name="connsiteX48" fmla="*/ 3146643 w 5137844"/>
                <a:gd name="connsiteY48" fmla="*/ 113407 h 2523948"/>
                <a:gd name="connsiteX49" fmla="*/ 3124544 w 5137844"/>
                <a:gd name="connsiteY49" fmla="*/ 113407 h 2523948"/>
                <a:gd name="connsiteX50" fmla="*/ 3070360 w 5137844"/>
                <a:gd name="connsiteY50" fmla="*/ 113407 h 2523948"/>
                <a:gd name="connsiteX51" fmla="*/ 3048262 w 5137844"/>
                <a:gd name="connsiteY51" fmla="*/ 113407 h 2523948"/>
                <a:gd name="connsiteX52" fmla="*/ 3014437 w 5137844"/>
                <a:gd name="connsiteY52" fmla="*/ 113407 h 2523948"/>
                <a:gd name="connsiteX53" fmla="*/ 3011809 w 5137844"/>
                <a:gd name="connsiteY53" fmla="*/ 113407 h 2523948"/>
                <a:gd name="connsiteX54" fmla="*/ 3009746 w 5137844"/>
                <a:gd name="connsiteY54" fmla="*/ 113407 h 2523948"/>
                <a:gd name="connsiteX55" fmla="*/ 2996506 w 5137844"/>
                <a:gd name="connsiteY55" fmla="*/ 113407 h 2523948"/>
                <a:gd name="connsiteX56" fmla="*/ 2995315 w 5137844"/>
                <a:gd name="connsiteY56" fmla="*/ 113407 h 2523948"/>
                <a:gd name="connsiteX57" fmla="*/ 2992338 w 5137844"/>
                <a:gd name="connsiteY57" fmla="*/ 113407 h 2523948"/>
                <a:gd name="connsiteX58" fmla="*/ 2989710 w 5137844"/>
                <a:gd name="connsiteY58" fmla="*/ 113407 h 2523948"/>
                <a:gd name="connsiteX59" fmla="*/ 2987648 w 5137844"/>
                <a:gd name="connsiteY59" fmla="*/ 113407 h 2523948"/>
                <a:gd name="connsiteX60" fmla="*/ 2973216 w 5137844"/>
                <a:gd name="connsiteY60" fmla="*/ 113407 h 2523948"/>
                <a:gd name="connsiteX61" fmla="*/ 2956143 w 5137844"/>
                <a:gd name="connsiteY61" fmla="*/ 113407 h 2523948"/>
                <a:gd name="connsiteX62" fmla="*/ 2944597 w 5137844"/>
                <a:gd name="connsiteY62" fmla="*/ 113407 h 2523948"/>
                <a:gd name="connsiteX63" fmla="*/ 2934044 w 5137844"/>
                <a:gd name="connsiteY63" fmla="*/ 113407 h 2523948"/>
                <a:gd name="connsiteX64" fmla="*/ 2922498 w 5137844"/>
                <a:gd name="connsiteY64" fmla="*/ 113407 h 2523948"/>
                <a:gd name="connsiteX65" fmla="*/ 2879860 w 5137844"/>
                <a:gd name="connsiteY65" fmla="*/ 113407 h 2523948"/>
                <a:gd name="connsiteX66" fmla="*/ 2859294 w 5137844"/>
                <a:gd name="connsiteY66" fmla="*/ 113407 h 2523948"/>
                <a:gd name="connsiteX67" fmla="*/ 2857762 w 5137844"/>
                <a:gd name="connsiteY67" fmla="*/ 113407 h 2523948"/>
                <a:gd name="connsiteX68" fmla="*/ 2837195 w 5137844"/>
                <a:gd name="connsiteY68" fmla="*/ 113407 h 2523948"/>
                <a:gd name="connsiteX69" fmla="*/ 2823937 w 5137844"/>
                <a:gd name="connsiteY69" fmla="*/ 113407 h 2523948"/>
                <a:gd name="connsiteX70" fmla="*/ 2801838 w 5137844"/>
                <a:gd name="connsiteY70" fmla="*/ 113407 h 2523948"/>
                <a:gd name="connsiteX71" fmla="*/ 2756982 w 5137844"/>
                <a:gd name="connsiteY71" fmla="*/ 113407 h 2523948"/>
                <a:gd name="connsiteX72" fmla="*/ 2754097 w 5137844"/>
                <a:gd name="connsiteY72" fmla="*/ 113407 h 2523948"/>
                <a:gd name="connsiteX73" fmla="*/ 2734884 w 5137844"/>
                <a:gd name="connsiteY73" fmla="*/ 113407 h 2523948"/>
                <a:gd name="connsiteX74" fmla="*/ 2731998 w 5137844"/>
                <a:gd name="connsiteY74" fmla="*/ 113407 h 2523948"/>
                <a:gd name="connsiteX75" fmla="*/ 2668794 w 5137844"/>
                <a:gd name="connsiteY75" fmla="*/ 113407 h 2523948"/>
                <a:gd name="connsiteX76" fmla="*/ 2646695 w 5137844"/>
                <a:gd name="connsiteY76" fmla="*/ 113407 h 2523948"/>
                <a:gd name="connsiteX77" fmla="*/ 2636115 w 5137844"/>
                <a:gd name="connsiteY77" fmla="*/ 113407 h 2523948"/>
                <a:gd name="connsiteX78" fmla="*/ 2614017 w 5137844"/>
                <a:gd name="connsiteY78" fmla="*/ 113407 h 2523948"/>
                <a:gd name="connsiteX79" fmla="*/ 2566482 w 5137844"/>
                <a:gd name="connsiteY79" fmla="*/ 113407 h 2523948"/>
                <a:gd name="connsiteX80" fmla="*/ 2544384 w 5137844"/>
                <a:gd name="connsiteY80" fmla="*/ 113407 h 2523948"/>
                <a:gd name="connsiteX81" fmla="*/ 2495147 w 5137844"/>
                <a:gd name="connsiteY81" fmla="*/ 113407 h 2523948"/>
                <a:gd name="connsiteX82" fmla="*/ 2473049 w 5137844"/>
                <a:gd name="connsiteY82" fmla="*/ 113407 h 2523948"/>
                <a:gd name="connsiteX83" fmla="*/ 2445615 w 5137844"/>
                <a:gd name="connsiteY83" fmla="*/ 113407 h 2523948"/>
                <a:gd name="connsiteX84" fmla="*/ 2423517 w 5137844"/>
                <a:gd name="connsiteY84" fmla="*/ 113407 h 2523948"/>
                <a:gd name="connsiteX85" fmla="*/ 2332532 w 5137844"/>
                <a:gd name="connsiteY85" fmla="*/ 113407 h 2523948"/>
                <a:gd name="connsiteX86" fmla="*/ 2310433 w 5137844"/>
                <a:gd name="connsiteY86" fmla="*/ 113407 h 2523948"/>
                <a:gd name="connsiteX87" fmla="*/ 2304647 w 5137844"/>
                <a:gd name="connsiteY87" fmla="*/ 113407 h 2523948"/>
                <a:gd name="connsiteX88" fmla="*/ 2282549 w 5137844"/>
                <a:gd name="connsiteY88" fmla="*/ 113407 h 2523948"/>
                <a:gd name="connsiteX89" fmla="*/ 2146721 w 5137844"/>
                <a:gd name="connsiteY89" fmla="*/ 113407 h 2523948"/>
                <a:gd name="connsiteX90" fmla="*/ 2142032 w 5137844"/>
                <a:gd name="connsiteY90" fmla="*/ 113407 h 2523948"/>
                <a:gd name="connsiteX91" fmla="*/ 2139925 w 5137844"/>
                <a:gd name="connsiteY91" fmla="*/ 113407 h 2523948"/>
                <a:gd name="connsiteX92" fmla="*/ 2137864 w 5137844"/>
                <a:gd name="connsiteY92" fmla="*/ 113407 h 2523948"/>
                <a:gd name="connsiteX93" fmla="*/ 2124622 w 5137844"/>
                <a:gd name="connsiteY93" fmla="*/ 113407 h 2523948"/>
                <a:gd name="connsiteX94" fmla="*/ 2123432 w 5137844"/>
                <a:gd name="connsiteY94" fmla="*/ 113407 h 2523948"/>
                <a:gd name="connsiteX95" fmla="*/ 2119933 w 5137844"/>
                <a:gd name="connsiteY95" fmla="*/ 113407 h 2523948"/>
                <a:gd name="connsiteX96" fmla="*/ 2097049 w 5137844"/>
                <a:gd name="connsiteY96" fmla="*/ 113407 h 2523948"/>
                <a:gd name="connsiteX97" fmla="*/ 1981658 w 5137844"/>
                <a:gd name="connsiteY97" fmla="*/ 113407 h 2523948"/>
                <a:gd name="connsiteX98" fmla="*/ 1956221 w 5137844"/>
                <a:gd name="connsiteY98" fmla="*/ 113407 h 2523948"/>
                <a:gd name="connsiteX99" fmla="*/ 1949425 w 5137844"/>
                <a:gd name="connsiteY99" fmla="*/ 113407 h 2523948"/>
                <a:gd name="connsiteX100" fmla="*/ 1947364 w 5137844"/>
                <a:gd name="connsiteY100" fmla="*/ 113407 h 2523948"/>
                <a:gd name="connsiteX101" fmla="*/ 1934122 w 5137844"/>
                <a:gd name="connsiteY101" fmla="*/ 113407 h 2523948"/>
                <a:gd name="connsiteX102" fmla="*/ 1932932 w 5137844"/>
                <a:gd name="connsiteY102" fmla="*/ 113407 h 2523948"/>
                <a:gd name="connsiteX103" fmla="*/ 1906549 w 5137844"/>
                <a:gd name="connsiteY103" fmla="*/ 113407 h 2523948"/>
                <a:gd name="connsiteX104" fmla="*/ 1882214 w 5137844"/>
                <a:gd name="connsiteY104" fmla="*/ 113407 h 2523948"/>
                <a:gd name="connsiteX105" fmla="*/ 1861030 w 5137844"/>
                <a:gd name="connsiteY105" fmla="*/ 113407 h 2523948"/>
                <a:gd name="connsiteX106" fmla="*/ 1791158 w 5137844"/>
                <a:gd name="connsiteY106" fmla="*/ 113407 h 2523948"/>
                <a:gd name="connsiteX107" fmla="*/ 1747978 w 5137844"/>
                <a:gd name="connsiteY107" fmla="*/ 113407 h 2523948"/>
                <a:gd name="connsiteX108" fmla="*/ 1691714 w 5137844"/>
                <a:gd name="connsiteY108" fmla="*/ 113407 h 2523948"/>
                <a:gd name="connsiteX109" fmla="*/ 1573733 w 5137844"/>
                <a:gd name="connsiteY109" fmla="*/ 113407 h 2523948"/>
                <a:gd name="connsiteX110" fmla="*/ 1557478 w 5137844"/>
                <a:gd name="connsiteY110" fmla="*/ 113407 h 2523948"/>
                <a:gd name="connsiteX111" fmla="*/ 1383233 w 5137844"/>
                <a:gd name="connsiteY111" fmla="*/ 113407 h 2523948"/>
                <a:gd name="connsiteX112" fmla="*/ 1354259 w 5137844"/>
                <a:gd name="connsiteY112" fmla="*/ 113407 h 2523948"/>
                <a:gd name="connsiteX113" fmla="*/ 1163759 w 5137844"/>
                <a:gd name="connsiteY113" fmla="*/ 113407 h 2523948"/>
                <a:gd name="connsiteX114" fmla="*/ 1084338 w 5137844"/>
                <a:gd name="connsiteY114" fmla="*/ 113407 h 2523948"/>
                <a:gd name="connsiteX115" fmla="*/ 893838 w 5137844"/>
                <a:gd name="connsiteY115" fmla="*/ 113407 h 2523948"/>
                <a:gd name="connsiteX116" fmla="*/ 690261 w 5137844"/>
                <a:gd name="connsiteY116" fmla="*/ 230339 h 2523948"/>
                <a:gd name="connsiteX117" fmla="*/ 162467 w 5137844"/>
                <a:gd name="connsiteY117" fmla="*/ 1145043 h 2523948"/>
                <a:gd name="connsiteX118" fmla="*/ 135606 w 5137844"/>
                <a:gd name="connsiteY118" fmla="*/ 1261974 h 2523948"/>
                <a:gd name="connsiteX119" fmla="*/ 0 w 5137844"/>
                <a:gd name="connsiteY119" fmla="*/ 1261974 h 2523948"/>
                <a:gd name="connsiteX120" fmla="*/ 29513 w 5137844"/>
                <a:gd name="connsiteY120" fmla="*/ 1133497 h 2523948"/>
                <a:gd name="connsiteX121" fmla="*/ 609420 w 5137844"/>
                <a:gd name="connsiteY121" fmla="*/ 128477 h 2523948"/>
                <a:gd name="connsiteX122" fmla="*/ 833098 w 5137844"/>
                <a:gd name="connsiteY122" fmla="*/ 0 h 2523948"/>
                <a:gd name="connsiteX123" fmla="*/ 1974790 w 5137844"/>
                <a:gd name="connsiteY123" fmla="*/ 0 h 2523948"/>
                <a:gd name="connsiteX124" fmla="*/ 1976098 w 5137844"/>
                <a:gd name="connsiteY124" fmla="*/ 0 h 2523948"/>
                <a:gd name="connsiteX125" fmla="*/ 1990647 w 5137844"/>
                <a:gd name="connsiteY125" fmla="*/ 0 h 2523948"/>
                <a:gd name="connsiteX126" fmla="*/ 1992912 w 5137844"/>
                <a:gd name="connsiteY126" fmla="*/ 0 h 2523948"/>
                <a:gd name="connsiteX127" fmla="*/ 2000379 w 5137844"/>
                <a:gd name="connsiteY127" fmla="*/ 0 h 2523948"/>
                <a:gd name="connsiteX128" fmla="*/ 2180255 w 5137844"/>
                <a:gd name="connsiteY128" fmla="*/ 0 h 2523948"/>
                <a:gd name="connsiteX129" fmla="*/ 2204536 w 5137844"/>
                <a:gd name="connsiteY129" fmla="*/ 0 h 2523948"/>
                <a:gd name="connsiteX130" fmla="*/ 2358928 w 5137844"/>
                <a:gd name="connsiteY130" fmla="*/ 0 h 2523948"/>
                <a:gd name="connsiteX131" fmla="*/ 2383208 w 5137844"/>
                <a:gd name="connsiteY131" fmla="*/ 0 h 2523948"/>
                <a:gd name="connsiteX132" fmla="*/ 2513815 w 5137844"/>
                <a:gd name="connsiteY132" fmla="*/ 0 h 2523948"/>
                <a:gd name="connsiteX133" fmla="*/ 2538095 w 5137844"/>
                <a:gd name="connsiteY133" fmla="*/ 0 h 2523948"/>
                <a:gd name="connsiteX134" fmla="*/ 2646616 w 5137844"/>
                <a:gd name="connsiteY134" fmla="*/ 0 h 2523948"/>
                <a:gd name="connsiteX135" fmla="*/ 2670896 w 5137844"/>
                <a:gd name="connsiteY135" fmla="*/ 0 h 2523948"/>
                <a:gd name="connsiteX136" fmla="*/ 2759029 w 5137844"/>
                <a:gd name="connsiteY136" fmla="*/ 0 h 2523948"/>
                <a:gd name="connsiteX137" fmla="*/ 2783310 w 5137844"/>
                <a:gd name="connsiteY137" fmla="*/ 0 h 2523948"/>
                <a:gd name="connsiteX138" fmla="*/ 2852754 w 5137844"/>
                <a:gd name="connsiteY138" fmla="*/ 0 h 2523948"/>
                <a:gd name="connsiteX139" fmla="*/ 2877035 w 5137844"/>
                <a:gd name="connsiteY139" fmla="*/ 0 h 2523948"/>
                <a:gd name="connsiteX140" fmla="*/ 2929490 w 5137844"/>
                <a:gd name="connsiteY140" fmla="*/ 0 h 2523948"/>
                <a:gd name="connsiteX141" fmla="*/ 2953771 w 5137844"/>
                <a:gd name="connsiteY141" fmla="*/ 0 h 2523948"/>
                <a:gd name="connsiteX142" fmla="*/ 2990936 w 5137844"/>
                <a:gd name="connsiteY142" fmla="*/ 0 h 2523948"/>
                <a:gd name="connsiteX143" fmla="*/ 3015216 w 5137844"/>
                <a:gd name="connsiteY143" fmla="*/ 0 h 2523948"/>
                <a:gd name="connsiteX144" fmla="*/ 3074750 w 5137844"/>
                <a:gd name="connsiteY144" fmla="*/ 0 h 2523948"/>
                <a:gd name="connsiteX145" fmla="*/ 3099031 w 5137844"/>
                <a:gd name="connsiteY145" fmla="*/ 0 h 2523948"/>
                <a:gd name="connsiteX146" fmla="*/ 3117790 w 5137844"/>
                <a:gd name="connsiteY146" fmla="*/ 0 h 2523948"/>
                <a:gd name="connsiteX147" fmla="*/ 3135912 w 5137844"/>
                <a:gd name="connsiteY147" fmla="*/ 0 h 2523948"/>
                <a:gd name="connsiteX148" fmla="*/ 3142071 w 5137844"/>
                <a:gd name="connsiteY148" fmla="*/ 0 h 2523948"/>
                <a:gd name="connsiteX149" fmla="*/ 3143379 w 5137844"/>
                <a:gd name="connsiteY149" fmla="*/ 0 h 2523948"/>
                <a:gd name="connsiteX150" fmla="*/ 3157927 w 5137844"/>
                <a:gd name="connsiteY150" fmla="*/ 0 h 2523948"/>
                <a:gd name="connsiteX151" fmla="*/ 3160193 w 5137844"/>
                <a:gd name="connsiteY151" fmla="*/ 0 h 2523948"/>
                <a:gd name="connsiteX152" fmla="*/ 3347536 w 5137844"/>
                <a:gd name="connsiteY152" fmla="*/ 0 h 2523948"/>
                <a:gd name="connsiteX153" fmla="*/ 4303193 w 5137844"/>
                <a:gd name="connsiteY153" fmla="*/ 0 h 2523948"/>
                <a:gd name="connsiteX154" fmla="*/ 4526872 w 5137844"/>
                <a:gd name="connsiteY154" fmla="*/ 128477 h 2523948"/>
                <a:gd name="connsiteX155" fmla="*/ 5106779 w 5137844"/>
                <a:gd name="connsiteY155" fmla="*/ 1133497 h 2523948"/>
                <a:gd name="connsiteX156" fmla="*/ 5106779 w 5137844"/>
                <a:gd name="connsiteY156" fmla="*/ 1390451 h 2523948"/>
                <a:gd name="connsiteX157" fmla="*/ 4526872 w 5137844"/>
                <a:gd name="connsiteY157" fmla="*/ 2395471 h 2523948"/>
                <a:gd name="connsiteX158" fmla="*/ 4303193 w 5137844"/>
                <a:gd name="connsiteY158" fmla="*/ 2523948 h 2523948"/>
                <a:gd name="connsiteX159" fmla="*/ 3160193 w 5137844"/>
                <a:gd name="connsiteY159" fmla="*/ 2523948 h 2523948"/>
                <a:gd name="connsiteX160" fmla="*/ 3143379 w 5137844"/>
                <a:gd name="connsiteY160" fmla="*/ 2523948 h 2523948"/>
                <a:gd name="connsiteX161" fmla="*/ 3135912 w 5137844"/>
                <a:gd name="connsiteY161" fmla="*/ 2523948 h 2523948"/>
                <a:gd name="connsiteX162" fmla="*/ 2000379 w 5137844"/>
                <a:gd name="connsiteY162" fmla="*/ 2523948 h 2523948"/>
                <a:gd name="connsiteX163" fmla="*/ 1992912 w 5137844"/>
                <a:gd name="connsiteY163" fmla="*/ 2523948 h 2523948"/>
                <a:gd name="connsiteX164" fmla="*/ 1976098 w 5137844"/>
                <a:gd name="connsiteY164" fmla="*/ 2523948 h 2523948"/>
                <a:gd name="connsiteX165" fmla="*/ 833098 w 5137844"/>
                <a:gd name="connsiteY165" fmla="*/ 2523948 h 2523948"/>
                <a:gd name="connsiteX166" fmla="*/ 609420 w 5137844"/>
                <a:gd name="connsiteY166" fmla="*/ 2395471 h 2523948"/>
                <a:gd name="connsiteX167" fmla="*/ 29513 w 5137844"/>
                <a:gd name="connsiteY167" fmla="*/ 1390451 h 2523948"/>
                <a:gd name="connsiteX168" fmla="*/ 0 w 5137844"/>
                <a:gd name="connsiteY168" fmla="*/ 1261974 h 252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</a:cxnLst>
              <a:rect l="l" t="t" r="r" b="b"/>
              <a:pathLst>
                <a:path w="5137844" h="2523948">
                  <a:moveTo>
                    <a:pt x="135606" y="1261974"/>
                  </a:moveTo>
                  <a:cubicBezTo>
                    <a:pt x="135606" y="1304409"/>
                    <a:pt x="144559" y="1346843"/>
                    <a:pt x="162467" y="1378906"/>
                  </a:cubicBezTo>
                  <a:cubicBezTo>
                    <a:pt x="162467" y="1378906"/>
                    <a:pt x="162467" y="1378906"/>
                    <a:pt x="690261" y="2293610"/>
                  </a:cubicBezTo>
                  <a:cubicBezTo>
                    <a:pt x="727960" y="2357733"/>
                    <a:pt x="820324" y="2410541"/>
                    <a:pt x="893838" y="2410541"/>
                  </a:cubicBezTo>
                  <a:lnTo>
                    <a:pt x="1084338" y="2410541"/>
                  </a:lnTo>
                  <a:lnTo>
                    <a:pt x="1934122" y="2410541"/>
                  </a:lnTo>
                  <a:lnTo>
                    <a:pt x="1949425" y="2410541"/>
                  </a:lnTo>
                  <a:lnTo>
                    <a:pt x="1956221" y="2410541"/>
                  </a:lnTo>
                  <a:lnTo>
                    <a:pt x="2124622" y="2410541"/>
                  </a:lnTo>
                  <a:lnTo>
                    <a:pt x="2139925" y="2410541"/>
                  </a:lnTo>
                  <a:lnTo>
                    <a:pt x="2146721" y="2410541"/>
                  </a:lnTo>
                  <a:lnTo>
                    <a:pt x="2989710" y="2410541"/>
                  </a:lnTo>
                  <a:lnTo>
                    <a:pt x="2996506" y="2410541"/>
                  </a:lnTo>
                  <a:lnTo>
                    <a:pt x="3011809" y="2410541"/>
                  </a:lnTo>
                  <a:lnTo>
                    <a:pt x="3180210" y="2410541"/>
                  </a:lnTo>
                  <a:lnTo>
                    <a:pt x="3187006" y="2410541"/>
                  </a:lnTo>
                  <a:lnTo>
                    <a:pt x="3202309" y="2410541"/>
                  </a:lnTo>
                  <a:lnTo>
                    <a:pt x="4052093" y="2410541"/>
                  </a:lnTo>
                  <a:lnTo>
                    <a:pt x="4242593" y="2410541"/>
                  </a:lnTo>
                  <a:cubicBezTo>
                    <a:pt x="4317992" y="2410541"/>
                    <a:pt x="4408471" y="2357733"/>
                    <a:pt x="4446171" y="2293610"/>
                  </a:cubicBezTo>
                  <a:cubicBezTo>
                    <a:pt x="4446171" y="2293610"/>
                    <a:pt x="4446171" y="2293610"/>
                    <a:pt x="4973965" y="1378906"/>
                  </a:cubicBezTo>
                  <a:cubicBezTo>
                    <a:pt x="5011664" y="1314782"/>
                    <a:pt x="5011664" y="1209166"/>
                    <a:pt x="4973965" y="1145043"/>
                  </a:cubicBezTo>
                  <a:cubicBezTo>
                    <a:pt x="4973965" y="1145043"/>
                    <a:pt x="4973965" y="1145043"/>
                    <a:pt x="4446171" y="230339"/>
                  </a:cubicBezTo>
                  <a:cubicBezTo>
                    <a:pt x="4408471" y="166215"/>
                    <a:pt x="4317992" y="113407"/>
                    <a:pt x="4242593" y="113407"/>
                  </a:cubicBezTo>
                  <a:cubicBezTo>
                    <a:pt x="4242593" y="113407"/>
                    <a:pt x="4242593" y="113407"/>
                    <a:pt x="4133871" y="113407"/>
                  </a:cubicBezTo>
                  <a:lnTo>
                    <a:pt x="4052093" y="113407"/>
                  </a:lnTo>
                  <a:lnTo>
                    <a:pt x="4050394" y="113407"/>
                  </a:lnTo>
                  <a:lnTo>
                    <a:pt x="4038503" y="113407"/>
                  </a:lnTo>
                  <a:lnTo>
                    <a:pt x="4030245" y="113407"/>
                  </a:lnTo>
                  <a:lnTo>
                    <a:pt x="4006226" y="113407"/>
                  </a:lnTo>
                  <a:lnTo>
                    <a:pt x="3943371" y="113407"/>
                  </a:lnTo>
                  <a:lnTo>
                    <a:pt x="3875656" y="113407"/>
                  </a:lnTo>
                  <a:lnTo>
                    <a:pt x="3839745" y="113407"/>
                  </a:lnTo>
                  <a:lnTo>
                    <a:pt x="3776065" y="113407"/>
                  </a:lnTo>
                  <a:lnTo>
                    <a:pt x="3685156" y="113407"/>
                  </a:lnTo>
                  <a:lnTo>
                    <a:pt x="3659911" y="113407"/>
                  </a:lnTo>
                  <a:lnTo>
                    <a:pt x="3585565" y="113407"/>
                  </a:lnTo>
                  <a:lnTo>
                    <a:pt x="3525919" y="113407"/>
                  </a:lnTo>
                  <a:lnTo>
                    <a:pt x="3469411" y="113407"/>
                  </a:lnTo>
                  <a:lnTo>
                    <a:pt x="3372816" y="113407"/>
                  </a:lnTo>
                  <a:lnTo>
                    <a:pt x="3335419" y="113407"/>
                  </a:lnTo>
                  <a:lnTo>
                    <a:pt x="3202309" y="113407"/>
                  </a:lnTo>
                  <a:lnTo>
                    <a:pt x="3200246" y="113407"/>
                  </a:lnTo>
                  <a:lnTo>
                    <a:pt x="3187006" y="113407"/>
                  </a:lnTo>
                  <a:lnTo>
                    <a:pt x="3185815" y="113407"/>
                  </a:lnTo>
                  <a:lnTo>
                    <a:pt x="3182316" y="113407"/>
                  </a:lnTo>
                  <a:lnTo>
                    <a:pt x="3180210" y="113407"/>
                  </a:lnTo>
                  <a:cubicBezTo>
                    <a:pt x="3180210" y="113407"/>
                    <a:pt x="3180210" y="113407"/>
                    <a:pt x="3163716" y="113407"/>
                  </a:cubicBezTo>
                  <a:lnTo>
                    <a:pt x="3146643" y="113407"/>
                  </a:lnTo>
                  <a:lnTo>
                    <a:pt x="3124544" y="113407"/>
                  </a:lnTo>
                  <a:lnTo>
                    <a:pt x="3070360" y="113407"/>
                  </a:lnTo>
                  <a:lnTo>
                    <a:pt x="3048262" y="113407"/>
                  </a:lnTo>
                  <a:lnTo>
                    <a:pt x="3014437" y="113407"/>
                  </a:lnTo>
                  <a:lnTo>
                    <a:pt x="3011809" y="113407"/>
                  </a:lnTo>
                  <a:lnTo>
                    <a:pt x="3009746" y="113407"/>
                  </a:lnTo>
                  <a:lnTo>
                    <a:pt x="2996506" y="113407"/>
                  </a:lnTo>
                  <a:lnTo>
                    <a:pt x="2995315" y="113407"/>
                  </a:lnTo>
                  <a:lnTo>
                    <a:pt x="2992338" y="113407"/>
                  </a:lnTo>
                  <a:lnTo>
                    <a:pt x="2989710" y="113407"/>
                  </a:lnTo>
                  <a:lnTo>
                    <a:pt x="2987648" y="113407"/>
                  </a:lnTo>
                  <a:lnTo>
                    <a:pt x="2973216" y="113407"/>
                  </a:lnTo>
                  <a:lnTo>
                    <a:pt x="2956143" y="113407"/>
                  </a:lnTo>
                  <a:lnTo>
                    <a:pt x="2944597" y="113407"/>
                  </a:lnTo>
                  <a:lnTo>
                    <a:pt x="2934044" y="113407"/>
                  </a:lnTo>
                  <a:lnTo>
                    <a:pt x="2922498" y="113407"/>
                  </a:lnTo>
                  <a:lnTo>
                    <a:pt x="2879860" y="113407"/>
                  </a:lnTo>
                  <a:lnTo>
                    <a:pt x="2859294" y="113407"/>
                  </a:lnTo>
                  <a:lnTo>
                    <a:pt x="2857762" y="113407"/>
                  </a:lnTo>
                  <a:lnTo>
                    <a:pt x="2837195" y="113407"/>
                  </a:lnTo>
                  <a:lnTo>
                    <a:pt x="2823937" y="113407"/>
                  </a:lnTo>
                  <a:lnTo>
                    <a:pt x="2801838" y="113407"/>
                  </a:lnTo>
                  <a:lnTo>
                    <a:pt x="2756982" y="113407"/>
                  </a:lnTo>
                  <a:lnTo>
                    <a:pt x="2754097" y="113407"/>
                  </a:lnTo>
                  <a:lnTo>
                    <a:pt x="2734884" y="113407"/>
                  </a:lnTo>
                  <a:lnTo>
                    <a:pt x="2731998" y="113407"/>
                  </a:lnTo>
                  <a:lnTo>
                    <a:pt x="2668794" y="113407"/>
                  </a:lnTo>
                  <a:lnTo>
                    <a:pt x="2646695" y="113407"/>
                  </a:lnTo>
                  <a:lnTo>
                    <a:pt x="2636115" y="113407"/>
                  </a:lnTo>
                  <a:lnTo>
                    <a:pt x="2614017" y="113407"/>
                  </a:lnTo>
                  <a:lnTo>
                    <a:pt x="2566482" y="113407"/>
                  </a:lnTo>
                  <a:lnTo>
                    <a:pt x="2544384" y="113407"/>
                  </a:lnTo>
                  <a:lnTo>
                    <a:pt x="2495147" y="113407"/>
                  </a:lnTo>
                  <a:lnTo>
                    <a:pt x="2473049" y="113407"/>
                  </a:lnTo>
                  <a:lnTo>
                    <a:pt x="2445615" y="113407"/>
                  </a:lnTo>
                  <a:lnTo>
                    <a:pt x="2423517" y="113407"/>
                  </a:lnTo>
                  <a:lnTo>
                    <a:pt x="2332532" y="113407"/>
                  </a:lnTo>
                  <a:lnTo>
                    <a:pt x="2310433" y="113407"/>
                  </a:lnTo>
                  <a:lnTo>
                    <a:pt x="2304647" y="113407"/>
                  </a:lnTo>
                  <a:lnTo>
                    <a:pt x="2282549" y="113407"/>
                  </a:lnTo>
                  <a:lnTo>
                    <a:pt x="2146721" y="113407"/>
                  </a:lnTo>
                  <a:lnTo>
                    <a:pt x="2142032" y="113407"/>
                  </a:lnTo>
                  <a:lnTo>
                    <a:pt x="2139925" y="113407"/>
                  </a:lnTo>
                  <a:lnTo>
                    <a:pt x="2137864" y="113407"/>
                  </a:lnTo>
                  <a:lnTo>
                    <a:pt x="2124622" y="113407"/>
                  </a:lnTo>
                  <a:lnTo>
                    <a:pt x="2123432" y="113407"/>
                  </a:lnTo>
                  <a:lnTo>
                    <a:pt x="2119933" y="113407"/>
                  </a:lnTo>
                  <a:lnTo>
                    <a:pt x="2097049" y="113407"/>
                  </a:lnTo>
                  <a:cubicBezTo>
                    <a:pt x="2073661" y="113407"/>
                    <a:pt x="2037517" y="113407"/>
                    <a:pt x="1981658" y="113407"/>
                  </a:cubicBezTo>
                  <a:lnTo>
                    <a:pt x="1956221" y="113407"/>
                  </a:lnTo>
                  <a:lnTo>
                    <a:pt x="1949425" y="113407"/>
                  </a:lnTo>
                  <a:lnTo>
                    <a:pt x="1947364" y="113407"/>
                  </a:lnTo>
                  <a:lnTo>
                    <a:pt x="1934122" y="113407"/>
                  </a:lnTo>
                  <a:lnTo>
                    <a:pt x="1932932" y="113407"/>
                  </a:lnTo>
                  <a:lnTo>
                    <a:pt x="1906549" y="113407"/>
                  </a:lnTo>
                  <a:lnTo>
                    <a:pt x="1882214" y="113407"/>
                  </a:lnTo>
                  <a:lnTo>
                    <a:pt x="1861030" y="113407"/>
                  </a:lnTo>
                  <a:lnTo>
                    <a:pt x="1791158" y="113407"/>
                  </a:lnTo>
                  <a:lnTo>
                    <a:pt x="1747978" y="113407"/>
                  </a:lnTo>
                  <a:lnTo>
                    <a:pt x="1691714" y="113407"/>
                  </a:lnTo>
                  <a:lnTo>
                    <a:pt x="1573733" y="113407"/>
                  </a:lnTo>
                  <a:lnTo>
                    <a:pt x="1557478" y="113407"/>
                  </a:lnTo>
                  <a:lnTo>
                    <a:pt x="1383233" y="113407"/>
                  </a:lnTo>
                  <a:lnTo>
                    <a:pt x="1354259" y="113407"/>
                  </a:lnTo>
                  <a:lnTo>
                    <a:pt x="1163759" y="113407"/>
                  </a:lnTo>
                  <a:lnTo>
                    <a:pt x="1084338" y="113407"/>
                  </a:lnTo>
                  <a:lnTo>
                    <a:pt x="893838" y="113407"/>
                  </a:lnTo>
                  <a:cubicBezTo>
                    <a:pt x="820324" y="113407"/>
                    <a:pt x="727960" y="166215"/>
                    <a:pt x="690261" y="230339"/>
                  </a:cubicBezTo>
                  <a:cubicBezTo>
                    <a:pt x="690261" y="230339"/>
                    <a:pt x="690261" y="230339"/>
                    <a:pt x="162467" y="1145043"/>
                  </a:cubicBezTo>
                  <a:cubicBezTo>
                    <a:pt x="144559" y="1177105"/>
                    <a:pt x="135606" y="1219539"/>
                    <a:pt x="135606" y="1261974"/>
                  </a:cubicBezTo>
                  <a:close/>
                  <a:moveTo>
                    <a:pt x="0" y="1261974"/>
                  </a:moveTo>
                  <a:cubicBezTo>
                    <a:pt x="0" y="1215349"/>
                    <a:pt x="9837" y="1168725"/>
                    <a:pt x="29513" y="1133497"/>
                  </a:cubicBezTo>
                  <a:cubicBezTo>
                    <a:pt x="609420" y="128477"/>
                    <a:pt x="609420" y="128477"/>
                    <a:pt x="609420" y="128477"/>
                  </a:cubicBezTo>
                  <a:cubicBezTo>
                    <a:pt x="650842" y="58022"/>
                    <a:pt x="752325" y="0"/>
                    <a:pt x="833098" y="0"/>
                  </a:cubicBezTo>
                  <a:cubicBezTo>
                    <a:pt x="1702959" y="0"/>
                    <a:pt x="1920424" y="0"/>
                    <a:pt x="1974790" y="0"/>
                  </a:cubicBezTo>
                  <a:lnTo>
                    <a:pt x="1976098" y="0"/>
                  </a:lnTo>
                  <a:lnTo>
                    <a:pt x="1990647" y="0"/>
                  </a:lnTo>
                  <a:lnTo>
                    <a:pt x="1992912" y="0"/>
                  </a:lnTo>
                  <a:lnTo>
                    <a:pt x="2000379" y="0"/>
                  </a:lnTo>
                  <a:lnTo>
                    <a:pt x="2180255" y="0"/>
                  </a:lnTo>
                  <a:lnTo>
                    <a:pt x="2204536" y="0"/>
                  </a:lnTo>
                  <a:lnTo>
                    <a:pt x="2358928" y="0"/>
                  </a:lnTo>
                  <a:lnTo>
                    <a:pt x="2383208" y="0"/>
                  </a:lnTo>
                  <a:lnTo>
                    <a:pt x="2513815" y="0"/>
                  </a:lnTo>
                  <a:lnTo>
                    <a:pt x="2538095" y="0"/>
                  </a:lnTo>
                  <a:lnTo>
                    <a:pt x="2646616" y="0"/>
                  </a:lnTo>
                  <a:lnTo>
                    <a:pt x="2670896" y="0"/>
                  </a:lnTo>
                  <a:lnTo>
                    <a:pt x="2759029" y="0"/>
                  </a:lnTo>
                  <a:lnTo>
                    <a:pt x="2783310" y="0"/>
                  </a:lnTo>
                  <a:lnTo>
                    <a:pt x="2852754" y="0"/>
                  </a:lnTo>
                  <a:lnTo>
                    <a:pt x="2877035" y="0"/>
                  </a:lnTo>
                  <a:lnTo>
                    <a:pt x="2929490" y="0"/>
                  </a:lnTo>
                  <a:lnTo>
                    <a:pt x="2953771" y="0"/>
                  </a:lnTo>
                  <a:lnTo>
                    <a:pt x="2990936" y="0"/>
                  </a:lnTo>
                  <a:lnTo>
                    <a:pt x="3015216" y="0"/>
                  </a:lnTo>
                  <a:lnTo>
                    <a:pt x="3074750" y="0"/>
                  </a:lnTo>
                  <a:lnTo>
                    <a:pt x="3099031" y="0"/>
                  </a:lnTo>
                  <a:lnTo>
                    <a:pt x="3117790" y="0"/>
                  </a:lnTo>
                  <a:cubicBezTo>
                    <a:pt x="3135912" y="0"/>
                    <a:pt x="3135912" y="0"/>
                    <a:pt x="3135912" y="0"/>
                  </a:cubicBezTo>
                  <a:lnTo>
                    <a:pt x="3142071" y="0"/>
                  </a:lnTo>
                  <a:lnTo>
                    <a:pt x="3143379" y="0"/>
                  </a:lnTo>
                  <a:lnTo>
                    <a:pt x="3157927" y="0"/>
                  </a:lnTo>
                  <a:lnTo>
                    <a:pt x="3160193" y="0"/>
                  </a:lnTo>
                  <a:lnTo>
                    <a:pt x="3347536" y="0"/>
                  </a:lnTo>
                  <a:cubicBezTo>
                    <a:pt x="4303193" y="0"/>
                    <a:pt x="4303193" y="0"/>
                    <a:pt x="4303193" y="0"/>
                  </a:cubicBezTo>
                  <a:cubicBezTo>
                    <a:pt x="4386037" y="0"/>
                    <a:pt x="4485449" y="58022"/>
                    <a:pt x="4526872" y="128477"/>
                  </a:cubicBezTo>
                  <a:cubicBezTo>
                    <a:pt x="5106779" y="1133497"/>
                    <a:pt x="5106779" y="1133497"/>
                    <a:pt x="5106779" y="1133497"/>
                  </a:cubicBezTo>
                  <a:cubicBezTo>
                    <a:pt x="5148200" y="1203952"/>
                    <a:pt x="5148200" y="1319996"/>
                    <a:pt x="5106779" y="1390451"/>
                  </a:cubicBezTo>
                  <a:cubicBezTo>
                    <a:pt x="4526872" y="2395471"/>
                    <a:pt x="4526872" y="2395471"/>
                    <a:pt x="4526872" y="2395471"/>
                  </a:cubicBezTo>
                  <a:cubicBezTo>
                    <a:pt x="4485449" y="2465926"/>
                    <a:pt x="4386037" y="2523948"/>
                    <a:pt x="4303193" y="2523948"/>
                  </a:cubicBezTo>
                  <a:lnTo>
                    <a:pt x="3160193" y="2523948"/>
                  </a:lnTo>
                  <a:lnTo>
                    <a:pt x="3143379" y="2523948"/>
                  </a:lnTo>
                  <a:lnTo>
                    <a:pt x="3135912" y="2523948"/>
                  </a:lnTo>
                  <a:lnTo>
                    <a:pt x="2000379" y="2523948"/>
                  </a:lnTo>
                  <a:lnTo>
                    <a:pt x="1992912" y="2523948"/>
                  </a:lnTo>
                  <a:lnTo>
                    <a:pt x="1976098" y="2523948"/>
                  </a:lnTo>
                  <a:lnTo>
                    <a:pt x="833098" y="2523948"/>
                  </a:lnTo>
                  <a:cubicBezTo>
                    <a:pt x="752325" y="2523948"/>
                    <a:pt x="650842" y="2465926"/>
                    <a:pt x="609420" y="2395471"/>
                  </a:cubicBezTo>
                  <a:cubicBezTo>
                    <a:pt x="29513" y="1390451"/>
                    <a:pt x="29513" y="1390451"/>
                    <a:pt x="29513" y="1390451"/>
                  </a:cubicBezTo>
                  <a:cubicBezTo>
                    <a:pt x="9837" y="1355223"/>
                    <a:pt x="0" y="1308599"/>
                    <a:pt x="0" y="1261974"/>
                  </a:cubicBezTo>
                  <a:close/>
                </a:path>
              </a:pathLst>
            </a:custGeom>
            <a:solidFill>
              <a:srgbClr val="C5CDD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 sz="1800" dirty="0">
                <a:solidFill>
                  <a:prstClr val="black"/>
                </a:solidFill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EBEF7C57-4BC3-4796-9C72-CC57DCB9FC94}"/>
                </a:ext>
              </a:extLst>
            </p:cNvPr>
            <p:cNvSpPr/>
            <p:nvPr/>
          </p:nvSpPr>
          <p:spPr>
            <a:xfrm>
              <a:off x="773540" y="2423160"/>
              <a:ext cx="2376264" cy="626712"/>
            </a:xfrm>
            <a:prstGeom prst="rect">
              <a:avLst/>
            </a:prstGeom>
            <a:solidFill>
              <a:srgbClr val="C5CDD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Calibri Light"/>
                <a:ea typeface="方正细谭黑简体"/>
                <a:sym typeface="Calibri Light"/>
              </a:endParaRPr>
            </a:p>
          </p:txBody>
        </p:sp>
      </p:grpSp>
      <p:sp>
        <p:nvSpPr>
          <p:cNvPr id="45" name="文本框 44">
            <a:extLst>
              <a:ext uri="{FF2B5EF4-FFF2-40B4-BE49-F238E27FC236}">
                <a16:creationId xmlns:a16="http://schemas.microsoft.com/office/drawing/2014/main" id="{63ED1FDF-86ED-43C1-9408-3F0282F7C84D}"/>
              </a:ext>
            </a:extLst>
          </p:cNvPr>
          <p:cNvSpPr txBox="1"/>
          <p:nvPr/>
        </p:nvSpPr>
        <p:spPr>
          <a:xfrm>
            <a:off x="1844525" y="3285211"/>
            <a:ext cx="1658999" cy="2806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b="1" dirty="0"/>
              <a:t>第三章与第四章缺乏关联性</a:t>
            </a:r>
          </a:p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dirty="0"/>
              <a:t>在第四章引言中增加“过渡段”，明确说明第</a:t>
            </a:r>
            <a:r>
              <a:rPr lang="en-US" altLang="zh-CN" dirty="0"/>
              <a:t>4</a:t>
            </a:r>
            <a:r>
              <a:rPr lang="zh-CN" altLang="en-US" dirty="0"/>
              <a:t>章跟第</a:t>
            </a:r>
            <a:r>
              <a:rPr lang="en-US" altLang="zh-CN" dirty="0"/>
              <a:t>3</a:t>
            </a:r>
            <a:r>
              <a:rPr lang="zh-CN" altLang="en-US" dirty="0"/>
              <a:t>章的内容存在什么逻辑关系。</a:t>
            </a:r>
            <a:endParaRPr lang="en-US" altLang="zh-CN" sz="1050" dirty="0">
              <a:solidFill>
                <a:prstClr val="black">
                  <a:lumMod val="65000"/>
                  <a:lumOff val="35000"/>
                </a:prstClr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96C39A66-D3EF-4528-B93E-519CDB0F9AD9}"/>
              </a:ext>
            </a:extLst>
          </p:cNvPr>
          <p:cNvGrpSpPr/>
          <p:nvPr/>
        </p:nvGrpSpPr>
        <p:grpSpPr>
          <a:xfrm>
            <a:off x="3950457" y="1627269"/>
            <a:ext cx="2088233" cy="4901120"/>
            <a:chOff x="699698" y="1340769"/>
            <a:chExt cx="2523948" cy="5137844"/>
          </a:xfrm>
          <a:solidFill>
            <a:srgbClr val="ABC0D1"/>
          </a:solidFill>
        </p:grpSpPr>
        <p:sp>
          <p:nvSpPr>
            <p:cNvPr id="53" name="任意多边形 17">
              <a:extLst>
                <a:ext uri="{FF2B5EF4-FFF2-40B4-BE49-F238E27FC236}">
                  <a16:creationId xmlns:a16="http://schemas.microsoft.com/office/drawing/2014/main" id="{541D722F-6114-4867-B622-E5DF3C3E170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-607250" y="2647717"/>
              <a:ext cx="5137844" cy="2523948"/>
            </a:xfrm>
            <a:custGeom>
              <a:avLst/>
              <a:gdLst>
                <a:gd name="connsiteX0" fmla="*/ 135606 w 5137844"/>
                <a:gd name="connsiteY0" fmla="*/ 1261974 h 2523948"/>
                <a:gd name="connsiteX1" fmla="*/ 162467 w 5137844"/>
                <a:gd name="connsiteY1" fmla="*/ 1378906 h 2523948"/>
                <a:gd name="connsiteX2" fmla="*/ 690261 w 5137844"/>
                <a:gd name="connsiteY2" fmla="*/ 2293610 h 2523948"/>
                <a:gd name="connsiteX3" fmla="*/ 893838 w 5137844"/>
                <a:gd name="connsiteY3" fmla="*/ 2410541 h 2523948"/>
                <a:gd name="connsiteX4" fmla="*/ 1084338 w 5137844"/>
                <a:gd name="connsiteY4" fmla="*/ 2410541 h 2523948"/>
                <a:gd name="connsiteX5" fmla="*/ 1934122 w 5137844"/>
                <a:gd name="connsiteY5" fmla="*/ 2410541 h 2523948"/>
                <a:gd name="connsiteX6" fmla="*/ 1949425 w 5137844"/>
                <a:gd name="connsiteY6" fmla="*/ 2410541 h 2523948"/>
                <a:gd name="connsiteX7" fmla="*/ 1956221 w 5137844"/>
                <a:gd name="connsiteY7" fmla="*/ 2410541 h 2523948"/>
                <a:gd name="connsiteX8" fmla="*/ 2124622 w 5137844"/>
                <a:gd name="connsiteY8" fmla="*/ 2410541 h 2523948"/>
                <a:gd name="connsiteX9" fmla="*/ 2139925 w 5137844"/>
                <a:gd name="connsiteY9" fmla="*/ 2410541 h 2523948"/>
                <a:gd name="connsiteX10" fmla="*/ 2146721 w 5137844"/>
                <a:gd name="connsiteY10" fmla="*/ 2410541 h 2523948"/>
                <a:gd name="connsiteX11" fmla="*/ 2989710 w 5137844"/>
                <a:gd name="connsiteY11" fmla="*/ 2410541 h 2523948"/>
                <a:gd name="connsiteX12" fmla="*/ 2996506 w 5137844"/>
                <a:gd name="connsiteY12" fmla="*/ 2410541 h 2523948"/>
                <a:gd name="connsiteX13" fmla="*/ 3011809 w 5137844"/>
                <a:gd name="connsiteY13" fmla="*/ 2410541 h 2523948"/>
                <a:gd name="connsiteX14" fmla="*/ 3180210 w 5137844"/>
                <a:gd name="connsiteY14" fmla="*/ 2410541 h 2523948"/>
                <a:gd name="connsiteX15" fmla="*/ 3187006 w 5137844"/>
                <a:gd name="connsiteY15" fmla="*/ 2410541 h 2523948"/>
                <a:gd name="connsiteX16" fmla="*/ 3202309 w 5137844"/>
                <a:gd name="connsiteY16" fmla="*/ 2410541 h 2523948"/>
                <a:gd name="connsiteX17" fmla="*/ 4052093 w 5137844"/>
                <a:gd name="connsiteY17" fmla="*/ 2410541 h 2523948"/>
                <a:gd name="connsiteX18" fmla="*/ 4242593 w 5137844"/>
                <a:gd name="connsiteY18" fmla="*/ 2410541 h 2523948"/>
                <a:gd name="connsiteX19" fmla="*/ 4446171 w 5137844"/>
                <a:gd name="connsiteY19" fmla="*/ 2293610 h 2523948"/>
                <a:gd name="connsiteX20" fmla="*/ 4973965 w 5137844"/>
                <a:gd name="connsiteY20" fmla="*/ 1378906 h 2523948"/>
                <a:gd name="connsiteX21" fmla="*/ 4973965 w 5137844"/>
                <a:gd name="connsiteY21" fmla="*/ 1145043 h 2523948"/>
                <a:gd name="connsiteX22" fmla="*/ 4446171 w 5137844"/>
                <a:gd name="connsiteY22" fmla="*/ 230339 h 2523948"/>
                <a:gd name="connsiteX23" fmla="*/ 4242593 w 5137844"/>
                <a:gd name="connsiteY23" fmla="*/ 113407 h 2523948"/>
                <a:gd name="connsiteX24" fmla="*/ 4133871 w 5137844"/>
                <a:gd name="connsiteY24" fmla="*/ 113407 h 2523948"/>
                <a:gd name="connsiteX25" fmla="*/ 4052093 w 5137844"/>
                <a:gd name="connsiteY25" fmla="*/ 113407 h 2523948"/>
                <a:gd name="connsiteX26" fmla="*/ 4050394 w 5137844"/>
                <a:gd name="connsiteY26" fmla="*/ 113407 h 2523948"/>
                <a:gd name="connsiteX27" fmla="*/ 4038503 w 5137844"/>
                <a:gd name="connsiteY27" fmla="*/ 113407 h 2523948"/>
                <a:gd name="connsiteX28" fmla="*/ 4030245 w 5137844"/>
                <a:gd name="connsiteY28" fmla="*/ 113407 h 2523948"/>
                <a:gd name="connsiteX29" fmla="*/ 4006226 w 5137844"/>
                <a:gd name="connsiteY29" fmla="*/ 113407 h 2523948"/>
                <a:gd name="connsiteX30" fmla="*/ 3943371 w 5137844"/>
                <a:gd name="connsiteY30" fmla="*/ 113407 h 2523948"/>
                <a:gd name="connsiteX31" fmla="*/ 3875656 w 5137844"/>
                <a:gd name="connsiteY31" fmla="*/ 113407 h 2523948"/>
                <a:gd name="connsiteX32" fmla="*/ 3839745 w 5137844"/>
                <a:gd name="connsiteY32" fmla="*/ 113407 h 2523948"/>
                <a:gd name="connsiteX33" fmla="*/ 3776065 w 5137844"/>
                <a:gd name="connsiteY33" fmla="*/ 113407 h 2523948"/>
                <a:gd name="connsiteX34" fmla="*/ 3685156 w 5137844"/>
                <a:gd name="connsiteY34" fmla="*/ 113407 h 2523948"/>
                <a:gd name="connsiteX35" fmla="*/ 3659911 w 5137844"/>
                <a:gd name="connsiteY35" fmla="*/ 113407 h 2523948"/>
                <a:gd name="connsiteX36" fmla="*/ 3585565 w 5137844"/>
                <a:gd name="connsiteY36" fmla="*/ 113407 h 2523948"/>
                <a:gd name="connsiteX37" fmla="*/ 3525919 w 5137844"/>
                <a:gd name="connsiteY37" fmla="*/ 113407 h 2523948"/>
                <a:gd name="connsiteX38" fmla="*/ 3469411 w 5137844"/>
                <a:gd name="connsiteY38" fmla="*/ 113407 h 2523948"/>
                <a:gd name="connsiteX39" fmla="*/ 3372816 w 5137844"/>
                <a:gd name="connsiteY39" fmla="*/ 113407 h 2523948"/>
                <a:gd name="connsiteX40" fmla="*/ 3335419 w 5137844"/>
                <a:gd name="connsiteY40" fmla="*/ 113407 h 2523948"/>
                <a:gd name="connsiteX41" fmla="*/ 3202309 w 5137844"/>
                <a:gd name="connsiteY41" fmla="*/ 113407 h 2523948"/>
                <a:gd name="connsiteX42" fmla="*/ 3200246 w 5137844"/>
                <a:gd name="connsiteY42" fmla="*/ 113407 h 2523948"/>
                <a:gd name="connsiteX43" fmla="*/ 3187006 w 5137844"/>
                <a:gd name="connsiteY43" fmla="*/ 113407 h 2523948"/>
                <a:gd name="connsiteX44" fmla="*/ 3185815 w 5137844"/>
                <a:gd name="connsiteY44" fmla="*/ 113407 h 2523948"/>
                <a:gd name="connsiteX45" fmla="*/ 3182316 w 5137844"/>
                <a:gd name="connsiteY45" fmla="*/ 113407 h 2523948"/>
                <a:gd name="connsiteX46" fmla="*/ 3180210 w 5137844"/>
                <a:gd name="connsiteY46" fmla="*/ 113407 h 2523948"/>
                <a:gd name="connsiteX47" fmla="*/ 3163716 w 5137844"/>
                <a:gd name="connsiteY47" fmla="*/ 113407 h 2523948"/>
                <a:gd name="connsiteX48" fmla="*/ 3146643 w 5137844"/>
                <a:gd name="connsiteY48" fmla="*/ 113407 h 2523948"/>
                <a:gd name="connsiteX49" fmla="*/ 3124544 w 5137844"/>
                <a:gd name="connsiteY49" fmla="*/ 113407 h 2523948"/>
                <a:gd name="connsiteX50" fmla="*/ 3070360 w 5137844"/>
                <a:gd name="connsiteY50" fmla="*/ 113407 h 2523948"/>
                <a:gd name="connsiteX51" fmla="*/ 3048262 w 5137844"/>
                <a:gd name="connsiteY51" fmla="*/ 113407 h 2523948"/>
                <a:gd name="connsiteX52" fmla="*/ 3014437 w 5137844"/>
                <a:gd name="connsiteY52" fmla="*/ 113407 h 2523948"/>
                <a:gd name="connsiteX53" fmla="*/ 3011809 w 5137844"/>
                <a:gd name="connsiteY53" fmla="*/ 113407 h 2523948"/>
                <a:gd name="connsiteX54" fmla="*/ 3009746 w 5137844"/>
                <a:gd name="connsiteY54" fmla="*/ 113407 h 2523948"/>
                <a:gd name="connsiteX55" fmla="*/ 2996506 w 5137844"/>
                <a:gd name="connsiteY55" fmla="*/ 113407 h 2523948"/>
                <a:gd name="connsiteX56" fmla="*/ 2995315 w 5137844"/>
                <a:gd name="connsiteY56" fmla="*/ 113407 h 2523948"/>
                <a:gd name="connsiteX57" fmla="*/ 2992338 w 5137844"/>
                <a:gd name="connsiteY57" fmla="*/ 113407 h 2523948"/>
                <a:gd name="connsiteX58" fmla="*/ 2989710 w 5137844"/>
                <a:gd name="connsiteY58" fmla="*/ 113407 h 2523948"/>
                <a:gd name="connsiteX59" fmla="*/ 2987648 w 5137844"/>
                <a:gd name="connsiteY59" fmla="*/ 113407 h 2523948"/>
                <a:gd name="connsiteX60" fmla="*/ 2973216 w 5137844"/>
                <a:gd name="connsiteY60" fmla="*/ 113407 h 2523948"/>
                <a:gd name="connsiteX61" fmla="*/ 2956143 w 5137844"/>
                <a:gd name="connsiteY61" fmla="*/ 113407 h 2523948"/>
                <a:gd name="connsiteX62" fmla="*/ 2944597 w 5137844"/>
                <a:gd name="connsiteY62" fmla="*/ 113407 h 2523948"/>
                <a:gd name="connsiteX63" fmla="*/ 2934044 w 5137844"/>
                <a:gd name="connsiteY63" fmla="*/ 113407 h 2523948"/>
                <a:gd name="connsiteX64" fmla="*/ 2922498 w 5137844"/>
                <a:gd name="connsiteY64" fmla="*/ 113407 h 2523948"/>
                <a:gd name="connsiteX65" fmla="*/ 2879860 w 5137844"/>
                <a:gd name="connsiteY65" fmla="*/ 113407 h 2523948"/>
                <a:gd name="connsiteX66" fmla="*/ 2859294 w 5137844"/>
                <a:gd name="connsiteY66" fmla="*/ 113407 h 2523948"/>
                <a:gd name="connsiteX67" fmla="*/ 2857762 w 5137844"/>
                <a:gd name="connsiteY67" fmla="*/ 113407 h 2523948"/>
                <a:gd name="connsiteX68" fmla="*/ 2837195 w 5137844"/>
                <a:gd name="connsiteY68" fmla="*/ 113407 h 2523948"/>
                <a:gd name="connsiteX69" fmla="*/ 2823937 w 5137844"/>
                <a:gd name="connsiteY69" fmla="*/ 113407 h 2523948"/>
                <a:gd name="connsiteX70" fmla="*/ 2801838 w 5137844"/>
                <a:gd name="connsiteY70" fmla="*/ 113407 h 2523948"/>
                <a:gd name="connsiteX71" fmla="*/ 2756982 w 5137844"/>
                <a:gd name="connsiteY71" fmla="*/ 113407 h 2523948"/>
                <a:gd name="connsiteX72" fmla="*/ 2754097 w 5137844"/>
                <a:gd name="connsiteY72" fmla="*/ 113407 h 2523948"/>
                <a:gd name="connsiteX73" fmla="*/ 2734884 w 5137844"/>
                <a:gd name="connsiteY73" fmla="*/ 113407 h 2523948"/>
                <a:gd name="connsiteX74" fmla="*/ 2731998 w 5137844"/>
                <a:gd name="connsiteY74" fmla="*/ 113407 h 2523948"/>
                <a:gd name="connsiteX75" fmla="*/ 2668794 w 5137844"/>
                <a:gd name="connsiteY75" fmla="*/ 113407 h 2523948"/>
                <a:gd name="connsiteX76" fmla="*/ 2646695 w 5137844"/>
                <a:gd name="connsiteY76" fmla="*/ 113407 h 2523948"/>
                <a:gd name="connsiteX77" fmla="*/ 2636115 w 5137844"/>
                <a:gd name="connsiteY77" fmla="*/ 113407 h 2523948"/>
                <a:gd name="connsiteX78" fmla="*/ 2614017 w 5137844"/>
                <a:gd name="connsiteY78" fmla="*/ 113407 h 2523948"/>
                <a:gd name="connsiteX79" fmla="*/ 2566482 w 5137844"/>
                <a:gd name="connsiteY79" fmla="*/ 113407 h 2523948"/>
                <a:gd name="connsiteX80" fmla="*/ 2544384 w 5137844"/>
                <a:gd name="connsiteY80" fmla="*/ 113407 h 2523948"/>
                <a:gd name="connsiteX81" fmla="*/ 2495147 w 5137844"/>
                <a:gd name="connsiteY81" fmla="*/ 113407 h 2523948"/>
                <a:gd name="connsiteX82" fmla="*/ 2473049 w 5137844"/>
                <a:gd name="connsiteY82" fmla="*/ 113407 h 2523948"/>
                <a:gd name="connsiteX83" fmla="*/ 2445615 w 5137844"/>
                <a:gd name="connsiteY83" fmla="*/ 113407 h 2523948"/>
                <a:gd name="connsiteX84" fmla="*/ 2423517 w 5137844"/>
                <a:gd name="connsiteY84" fmla="*/ 113407 h 2523948"/>
                <a:gd name="connsiteX85" fmla="*/ 2332532 w 5137844"/>
                <a:gd name="connsiteY85" fmla="*/ 113407 h 2523948"/>
                <a:gd name="connsiteX86" fmla="*/ 2310433 w 5137844"/>
                <a:gd name="connsiteY86" fmla="*/ 113407 h 2523948"/>
                <a:gd name="connsiteX87" fmla="*/ 2304647 w 5137844"/>
                <a:gd name="connsiteY87" fmla="*/ 113407 h 2523948"/>
                <a:gd name="connsiteX88" fmla="*/ 2282549 w 5137844"/>
                <a:gd name="connsiteY88" fmla="*/ 113407 h 2523948"/>
                <a:gd name="connsiteX89" fmla="*/ 2146721 w 5137844"/>
                <a:gd name="connsiteY89" fmla="*/ 113407 h 2523948"/>
                <a:gd name="connsiteX90" fmla="*/ 2142032 w 5137844"/>
                <a:gd name="connsiteY90" fmla="*/ 113407 h 2523948"/>
                <a:gd name="connsiteX91" fmla="*/ 2139925 w 5137844"/>
                <a:gd name="connsiteY91" fmla="*/ 113407 h 2523948"/>
                <a:gd name="connsiteX92" fmla="*/ 2137864 w 5137844"/>
                <a:gd name="connsiteY92" fmla="*/ 113407 h 2523948"/>
                <a:gd name="connsiteX93" fmla="*/ 2124622 w 5137844"/>
                <a:gd name="connsiteY93" fmla="*/ 113407 h 2523948"/>
                <a:gd name="connsiteX94" fmla="*/ 2123432 w 5137844"/>
                <a:gd name="connsiteY94" fmla="*/ 113407 h 2523948"/>
                <a:gd name="connsiteX95" fmla="*/ 2119933 w 5137844"/>
                <a:gd name="connsiteY95" fmla="*/ 113407 h 2523948"/>
                <a:gd name="connsiteX96" fmla="*/ 2097049 w 5137844"/>
                <a:gd name="connsiteY96" fmla="*/ 113407 h 2523948"/>
                <a:gd name="connsiteX97" fmla="*/ 1981658 w 5137844"/>
                <a:gd name="connsiteY97" fmla="*/ 113407 h 2523948"/>
                <a:gd name="connsiteX98" fmla="*/ 1956221 w 5137844"/>
                <a:gd name="connsiteY98" fmla="*/ 113407 h 2523948"/>
                <a:gd name="connsiteX99" fmla="*/ 1949425 w 5137844"/>
                <a:gd name="connsiteY99" fmla="*/ 113407 h 2523948"/>
                <a:gd name="connsiteX100" fmla="*/ 1947364 w 5137844"/>
                <a:gd name="connsiteY100" fmla="*/ 113407 h 2523948"/>
                <a:gd name="connsiteX101" fmla="*/ 1934122 w 5137844"/>
                <a:gd name="connsiteY101" fmla="*/ 113407 h 2523948"/>
                <a:gd name="connsiteX102" fmla="*/ 1932932 w 5137844"/>
                <a:gd name="connsiteY102" fmla="*/ 113407 h 2523948"/>
                <a:gd name="connsiteX103" fmla="*/ 1906549 w 5137844"/>
                <a:gd name="connsiteY103" fmla="*/ 113407 h 2523948"/>
                <a:gd name="connsiteX104" fmla="*/ 1882214 w 5137844"/>
                <a:gd name="connsiteY104" fmla="*/ 113407 h 2523948"/>
                <a:gd name="connsiteX105" fmla="*/ 1861030 w 5137844"/>
                <a:gd name="connsiteY105" fmla="*/ 113407 h 2523948"/>
                <a:gd name="connsiteX106" fmla="*/ 1791158 w 5137844"/>
                <a:gd name="connsiteY106" fmla="*/ 113407 h 2523948"/>
                <a:gd name="connsiteX107" fmla="*/ 1747978 w 5137844"/>
                <a:gd name="connsiteY107" fmla="*/ 113407 h 2523948"/>
                <a:gd name="connsiteX108" fmla="*/ 1691714 w 5137844"/>
                <a:gd name="connsiteY108" fmla="*/ 113407 h 2523948"/>
                <a:gd name="connsiteX109" fmla="*/ 1573733 w 5137844"/>
                <a:gd name="connsiteY109" fmla="*/ 113407 h 2523948"/>
                <a:gd name="connsiteX110" fmla="*/ 1557478 w 5137844"/>
                <a:gd name="connsiteY110" fmla="*/ 113407 h 2523948"/>
                <a:gd name="connsiteX111" fmla="*/ 1383233 w 5137844"/>
                <a:gd name="connsiteY111" fmla="*/ 113407 h 2523948"/>
                <a:gd name="connsiteX112" fmla="*/ 1354259 w 5137844"/>
                <a:gd name="connsiteY112" fmla="*/ 113407 h 2523948"/>
                <a:gd name="connsiteX113" fmla="*/ 1163759 w 5137844"/>
                <a:gd name="connsiteY113" fmla="*/ 113407 h 2523948"/>
                <a:gd name="connsiteX114" fmla="*/ 1084338 w 5137844"/>
                <a:gd name="connsiteY114" fmla="*/ 113407 h 2523948"/>
                <a:gd name="connsiteX115" fmla="*/ 893838 w 5137844"/>
                <a:gd name="connsiteY115" fmla="*/ 113407 h 2523948"/>
                <a:gd name="connsiteX116" fmla="*/ 690261 w 5137844"/>
                <a:gd name="connsiteY116" fmla="*/ 230339 h 2523948"/>
                <a:gd name="connsiteX117" fmla="*/ 162467 w 5137844"/>
                <a:gd name="connsiteY117" fmla="*/ 1145043 h 2523948"/>
                <a:gd name="connsiteX118" fmla="*/ 135606 w 5137844"/>
                <a:gd name="connsiteY118" fmla="*/ 1261974 h 2523948"/>
                <a:gd name="connsiteX119" fmla="*/ 0 w 5137844"/>
                <a:gd name="connsiteY119" fmla="*/ 1261974 h 2523948"/>
                <a:gd name="connsiteX120" fmla="*/ 29513 w 5137844"/>
                <a:gd name="connsiteY120" fmla="*/ 1133497 h 2523948"/>
                <a:gd name="connsiteX121" fmla="*/ 609420 w 5137844"/>
                <a:gd name="connsiteY121" fmla="*/ 128477 h 2523948"/>
                <a:gd name="connsiteX122" fmla="*/ 833098 w 5137844"/>
                <a:gd name="connsiteY122" fmla="*/ 0 h 2523948"/>
                <a:gd name="connsiteX123" fmla="*/ 1974790 w 5137844"/>
                <a:gd name="connsiteY123" fmla="*/ 0 h 2523948"/>
                <a:gd name="connsiteX124" fmla="*/ 1976098 w 5137844"/>
                <a:gd name="connsiteY124" fmla="*/ 0 h 2523948"/>
                <a:gd name="connsiteX125" fmla="*/ 1990647 w 5137844"/>
                <a:gd name="connsiteY125" fmla="*/ 0 h 2523948"/>
                <a:gd name="connsiteX126" fmla="*/ 1992912 w 5137844"/>
                <a:gd name="connsiteY126" fmla="*/ 0 h 2523948"/>
                <a:gd name="connsiteX127" fmla="*/ 2000379 w 5137844"/>
                <a:gd name="connsiteY127" fmla="*/ 0 h 2523948"/>
                <a:gd name="connsiteX128" fmla="*/ 2180255 w 5137844"/>
                <a:gd name="connsiteY128" fmla="*/ 0 h 2523948"/>
                <a:gd name="connsiteX129" fmla="*/ 2204536 w 5137844"/>
                <a:gd name="connsiteY129" fmla="*/ 0 h 2523948"/>
                <a:gd name="connsiteX130" fmla="*/ 2358928 w 5137844"/>
                <a:gd name="connsiteY130" fmla="*/ 0 h 2523948"/>
                <a:gd name="connsiteX131" fmla="*/ 2383208 w 5137844"/>
                <a:gd name="connsiteY131" fmla="*/ 0 h 2523948"/>
                <a:gd name="connsiteX132" fmla="*/ 2513815 w 5137844"/>
                <a:gd name="connsiteY132" fmla="*/ 0 h 2523948"/>
                <a:gd name="connsiteX133" fmla="*/ 2538095 w 5137844"/>
                <a:gd name="connsiteY133" fmla="*/ 0 h 2523948"/>
                <a:gd name="connsiteX134" fmla="*/ 2646616 w 5137844"/>
                <a:gd name="connsiteY134" fmla="*/ 0 h 2523948"/>
                <a:gd name="connsiteX135" fmla="*/ 2670896 w 5137844"/>
                <a:gd name="connsiteY135" fmla="*/ 0 h 2523948"/>
                <a:gd name="connsiteX136" fmla="*/ 2759029 w 5137844"/>
                <a:gd name="connsiteY136" fmla="*/ 0 h 2523948"/>
                <a:gd name="connsiteX137" fmla="*/ 2783310 w 5137844"/>
                <a:gd name="connsiteY137" fmla="*/ 0 h 2523948"/>
                <a:gd name="connsiteX138" fmla="*/ 2852754 w 5137844"/>
                <a:gd name="connsiteY138" fmla="*/ 0 h 2523948"/>
                <a:gd name="connsiteX139" fmla="*/ 2877035 w 5137844"/>
                <a:gd name="connsiteY139" fmla="*/ 0 h 2523948"/>
                <a:gd name="connsiteX140" fmla="*/ 2929490 w 5137844"/>
                <a:gd name="connsiteY140" fmla="*/ 0 h 2523948"/>
                <a:gd name="connsiteX141" fmla="*/ 2953771 w 5137844"/>
                <a:gd name="connsiteY141" fmla="*/ 0 h 2523948"/>
                <a:gd name="connsiteX142" fmla="*/ 2990936 w 5137844"/>
                <a:gd name="connsiteY142" fmla="*/ 0 h 2523948"/>
                <a:gd name="connsiteX143" fmla="*/ 3015216 w 5137844"/>
                <a:gd name="connsiteY143" fmla="*/ 0 h 2523948"/>
                <a:gd name="connsiteX144" fmla="*/ 3074750 w 5137844"/>
                <a:gd name="connsiteY144" fmla="*/ 0 h 2523948"/>
                <a:gd name="connsiteX145" fmla="*/ 3099031 w 5137844"/>
                <a:gd name="connsiteY145" fmla="*/ 0 h 2523948"/>
                <a:gd name="connsiteX146" fmla="*/ 3117790 w 5137844"/>
                <a:gd name="connsiteY146" fmla="*/ 0 h 2523948"/>
                <a:gd name="connsiteX147" fmla="*/ 3135912 w 5137844"/>
                <a:gd name="connsiteY147" fmla="*/ 0 h 2523948"/>
                <a:gd name="connsiteX148" fmla="*/ 3142071 w 5137844"/>
                <a:gd name="connsiteY148" fmla="*/ 0 h 2523948"/>
                <a:gd name="connsiteX149" fmla="*/ 3143379 w 5137844"/>
                <a:gd name="connsiteY149" fmla="*/ 0 h 2523948"/>
                <a:gd name="connsiteX150" fmla="*/ 3157927 w 5137844"/>
                <a:gd name="connsiteY150" fmla="*/ 0 h 2523948"/>
                <a:gd name="connsiteX151" fmla="*/ 3160193 w 5137844"/>
                <a:gd name="connsiteY151" fmla="*/ 0 h 2523948"/>
                <a:gd name="connsiteX152" fmla="*/ 3347536 w 5137844"/>
                <a:gd name="connsiteY152" fmla="*/ 0 h 2523948"/>
                <a:gd name="connsiteX153" fmla="*/ 4303193 w 5137844"/>
                <a:gd name="connsiteY153" fmla="*/ 0 h 2523948"/>
                <a:gd name="connsiteX154" fmla="*/ 4526872 w 5137844"/>
                <a:gd name="connsiteY154" fmla="*/ 128477 h 2523948"/>
                <a:gd name="connsiteX155" fmla="*/ 5106779 w 5137844"/>
                <a:gd name="connsiteY155" fmla="*/ 1133497 h 2523948"/>
                <a:gd name="connsiteX156" fmla="*/ 5106779 w 5137844"/>
                <a:gd name="connsiteY156" fmla="*/ 1390451 h 2523948"/>
                <a:gd name="connsiteX157" fmla="*/ 4526872 w 5137844"/>
                <a:gd name="connsiteY157" fmla="*/ 2395471 h 2523948"/>
                <a:gd name="connsiteX158" fmla="*/ 4303193 w 5137844"/>
                <a:gd name="connsiteY158" fmla="*/ 2523948 h 2523948"/>
                <a:gd name="connsiteX159" fmla="*/ 3160193 w 5137844"/>
                <a:gd name="connsiteY159" fmla="*/ 2523948 h 2523948"/>
                <a:gd name="connsiteX160" fmla="*/ 3143379 w 5137844"/>
                <a:gd name="connsiteY160" fmla="*/ 2523948 h 2523948"/>
                <a:gd name="connsiteX161" fmla="*/ 3135912 w 5137844"/>
                <a:gd name="connsiteY161" fmla="*/ 2523948 h 2523948"/>
                <a:gd name="connsiteX162" fmla="*/ 2000379 w 5137844"/>
                <a:gd name="connsiteY162" fmla="*/ 2523948 h 2523948"/>
                <a:gd name="connsiteX163" fmla="*/ 1992912 w 5137844"/>
                <a:gd name="connsiteY163" fmla="*/ 2523948 h 2523948"/>
                <a:gd name="connsiteX164" fmla="*/ 1976098 w 5137844"/>
                <a:gd name="connsiteY164" fmla="*/ 2523948 h 2523948"/>
                <a:gd name="connsiteX165" fmla="*/ 833098 w 5137844"/>
                <a:gd name="connsiteY165" fmla="*/ 2523948 h 2523948"/>
                <a:gd name="connsiteX166" fmla="*/ 609420 w 5137844"/>
                <a:gd name="connsiteY166" fmla="*/ 2395471 h 2523948"/>
                <a:gd name="connsiteX167" fmla="*/ 29513 w 5137844"/>
                <a:gd name="connsiteY167" fmla="*/ 1390451 h 2523948"/>
                <a:gd name="connsiteX168" fmla="*/ 0 w 5137844"/>
                <a:gd name="connsiteY168" fmla="*/ 1261974 h 252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</a:cxnLst>
              <a:rect l="l" t="t" r="r" b="b"/>
              <a:pathLst>
                <a:path w="5137844" h="2523948">
                  <a:moveTo>
                    <a:pt x="135606" y="1261974"/>
                  </a:moveTo>
                  <a:cubicBezTo>
                    <a:pt x="135606" y="1304409"/>
                    <a:pt x="144559" y="1346843"/>
                    <a:pt x="162467" y="1378906"/>
                  </a:cubicBezTo>
                  <a:cubicBezTo>
                    <a:pt x="162467" y="1378906"/>
                    <a:pt x="162467" y="1378906"/>
                    <a:pt x="690261" y="2293610"/>
                  </a:cubicBezTo>
                  <a:cubicBezTo>
                    <a:pt x="727960" y="2357733"/>
                    <a:pt x="820324" y="2410541"/>
                    <a:pt x="893838" y="2410541"/>
                  </a:cubicBezTo>
                  <a:lnTo>
                    <a:pt x="1084338" y="2410541"/>
                  </a:lnTo>
                  <a:lnTo>
                    <a:pt x="1934122" y="2410541"/>
                  </a:lnTo>
                  <a:lnTo>
                    <a:pt x="1949425" y="2410541"/>
                  </a:lnTo>
                  <a:lnTo>
                    <a:pt x="1956221" y="2410541"/>
                  </a:lnTo>
                  <a:lnTo>
                    <a:pt x="2124622" y="2410541"/>
                  </a:lnTo>
                  <a:lnTo>
                    <a:pt x="2139925" y="2410541"/>
                  </a:lnTo>
                  <a:lnTo>
                    <a:pt x="2146721" y="2410541"/>
                  </a:lnTo>
                  <a:lnTo>
                    <a:pt x="2989710" y="2410541"/>
                  </a:lnTo>
                  <a:lnTo>
                    <a:pt x="2996506" y="2410541"/>
                  </a:lnTo>
                  <a:lnTo>
                    <a:pt x="3011809" y="2410541"/>
                  </a:lnTo>
                  <a:lnTo>
                    <a:pt x="3180210" y="2410541"/>
                  </a:lnTo>
                  <a:lnTo>
                    <a:pt x="3187006" y="2410541"/>
                  </a:lnTo>
                  <a:lnTo>
                    <a:pt x="3202309" y="2410541"/>
                  </a:lnTo>
                  <a:lnTo>
                    <a:pt x="4052093" y="2410541"/>
                  </a:lnTo>
                  <a:lnTo>
                    <a:pt x="4242593" y="2410541"/>
                  </a:lnTo>
                  <a:cubicBezTo>
                    <a:pt x="4317992" y="2410541"/>
                    <a:pt x="4408471" y="2357733"/>
                    <a:pt x="4446171" y="2293610"/>
                  </a:cubicBezTo>
                  <a:cubicBezTo>
                    <a:pt x="4446171" y="2293610"/>
                    <a:pt x="4446171" y="2293610"/>
                    <a:pt x="4973965" y="1378906"/>
                  </a:cubicBezTo>
                  <a:cubicBezTo>
                    <a:pt x="5011664" y="1314782"/>
                    <a:pt x="5011664" y="1209166"/>
                    <a:pt x="4973965" y="1145043"/>
                  </a:cubicBezTo>
                  <a:cubicBezTo>
                    <a:pt x="4973965" y="1145043"/>
                    <a:pt x="4973965" y="1145043"/>
                    <a:pt x="4446171" y="230339"/>
                  </a:cubicBezTo>
                  <a:cubicBezTo>
                    <a:pt x="4408471" y="166215"/>
                    <a:pt x="4317992" y="113407"/>
                    <a:pt x="4242593" y="113407"/>
                  </a:cubicBezTo>
                  <a:cubicBezTo>
                    <a:pt x="4242593" y="113407"/>
                    <a:pt x="4242593" y="113407"/>
                    <a:pt x="4133871" y="113407"/>
                  </a:cubicBezTo>
                  <a:lnTo>
                    <a:pt x="4052093" y="113407"/>
                  </a:lnTo>
                  <a:lnTo>
                    <a:pt x="4050394" y="113407"/>
                  </a:lnTo>
                  <a:lnTo>
                    <a:pt x="4038503" y="113407"/>
                  </a:lnTo>
                  <a:lnTo>
                    <a:pt x="4030245" y="113407"/>
                  </a:lnTo>
                  <a:lnTo>
                    <a:pt x="4006226" y="113407"/>
                  </a:lnTo>
                  <a:lnTo>
                    <a:pt x="3943371" y="113407"/>
                  </a:lnTo>
                  <a:lnTo>
                    <a:pt x="3875656" y="113407"/>
                  </a:lnTo>
                  <a:lnTo>
                    <a:pt x="3839745" y="113407"/>
                  </a:lnTo>
                  <a:lnTo>
                    <a:pt x="3776065" y="113407"/>
                  </a:lnTo>
                  <a:lnTo>
                    <a:pt x="3685156" y="113407"/>
                  </a:lnTo>
                  <a:lnTo>
                    <a:pt x="3659911" y="113407"/>
                  </a:lnTo>
                  <a:lnTo>
                    <a:pt x="3585565" y="113407"/>
                  </a:lnTo>
                  <a:lnTo>
                    <a:pt x="3525919" y="113407"/>
                  </a:lnTo>
                  <a:lnTo>
                    <a:pt x="3469411" y="113407"/>
                  </a:lnTo>
                  <a:lnTo>
                    <a:pt x="3372816" y="113407"/>
                  </a:lnTo>
                  <a:lnTo>
                    <a:pt x="3335419" y="113407"/>
                  </a:lnTo>
                  <a:lnTo>
                    <a:pt x="3202309" y="113407"/>
                  </a:lnTo>
                  <a:lnTo>
                    <a:pt x="3200246" y="113407"/>
                  </a:lnTo>
                  <a:lnTo>
                    <a:pt x="3187006" y="113407"/>
                  </a:lnTo>
                  <a:lnTo>
                    <a:pt x="3185815" y="113407"/>
                  </a:lnTo>
                  <a:lnTo>
                    <a:pt x="3182316" y="113407"/>
                  </a:lnTo>
                  <a:lnTo>
                    <a:pt x="3180210" y="113407"/>
                  </a:lnTo>
                  <a:cubicBezTo>
                    <a:pt x="3180210" y="113407"/>
                    <a:pt x="3180210" y="113407"/>
                    <a:pt x="3163716" y="113407"/>
                  </a:cubicBezTo>
                  <a:lnTo>
                    <a:pt x="3146643" y="113407"/>
                  </a:lnTo>
                  <a:lnTo>
                    <a:pt x="3124544" y="113407"/>
                  </a:lnTo>
                  <a:lnTo>
                    <a:pt x="3070360" y="113407"/>
                  </a:lnTo>
                  <a:lnTo>
                    <a:pt x="3048262" y="113407"/>
                  </a:lnTo>
                  <a:lnTo>
                    <a:pt x="3014437" y="113407"/>
                  </a:lnTo>
                  <a:lnTo>
                    <a:pt x="3011809" y="113407"/>
                  </a:lnTo>
                  <a:lnTo>
                    <a:pt x="3009746" y="113407"/>
                  </a:lnTo>
                  <a:lnTo>
                    <a:pt x="2996506" y="113407"/>
                  </a:lnTo>
                  <a:lnTo>
                    <a:pt x="2995315" y="113407"/>
                  </a:lnTo>
                  <a:lnTo>
                    <a:pt x="2992338" y="113407"/>
                  </a:lnTo>
                  <a:lnTo>
                    <a:pt x="2989710" y="113407"/>
                  </a:lnTo>
                  <a:lnTo>
                    <a:pt x="2987648" y="113407"/>
                  </a:lnTo>
                  <a:lnTo>
                    <a:pt x="2973216" y="113407"/>
                  </a:lnTo>
                  <a:lnTo>
                    <a:pt x="2956143" y="113407"/>
                  </a:lnTo>
                  <a:lnTo>
                    <a:pt x="2944597" y="113407"/>
                  </a:lnTo>
                  <a:lnTo>
                    <a:pt x="2934044" y="113407"/>
                  </a:lnTo>
                  <a:lnTo>
                    <a:pt x="2922498" y="113407"/>
                  </a:lnTo>
                  <a:lnTo>
                    <a:pt x="2879860" y="113407"/>
                  </a:lnTo>
                  <a:lnTo>
                    <a:pt x="2859294" y="113407"/>
                  </a:lnTo>
                  <a:lnTo>
                    <a:pt x="2857762" y="113407"/>
                  </a:lnTo>
                  <a:lnTo>
                    <a:pt x="2837195" y="113407"/>
                  </a:lnTo>
                  <a:lnTo>
                    <a:pt x="2823937" y="113407"/>
                  </a:lnTo>
                  <a:lnTo>
                    <a:pt x="2801838" y="113407"/>
                  </a:lnTo>
                  <a:lnTo>
                    <a:pt x="2756982" y="113407"/>
                  </a:lnTo>
                  <a:lnTo>
                    <a:pt x="2754097" y="113407"/>
                  </a:lnTo>
                  <a:lnTo>
                    <a:pt x="2734884" y="113407"/>
                  </a:lnTo>
                  <a:lnTo>
                    <a:pt x="2731998" y="113407"/>
                  </a:lnTo>
                  <a:lnTo>
                    <a:pt x="2668794" y="113407"/>
                  </a:lnTo>
                  <a:lnTo>
                    <a:pt x="2646695" y="113407"/>
                  </a:lnTo>
                  <a:lnTo>
                    <a:pt x="2636115" y="113407"/>
                  </a:lnTo>
                  <a:lnTo>
                    <a:pt x="2614017" y="113407"/>
                  </a:lnTo>
                  <a:lnTo>
                    <a:pt x="2566482" y="113407"/>
                  </a:lnTo>
                  <a:lnTo>
                    <a:pt x="2544384" y="113407"/>
                  </a:lnTo>
                  <a:lnTo>
                    <a:pt x="2495147" y="113407"/>
                  </a:lnTo>
                  <a:lnTo>
                    <a:pt x="2473049" y="113407"/>
                  </a:lnTo>
                  <a:lnTo>
                    <a:pt x="2445615" y="113407"/>
                  </a:lnTo>
                  <a:lnTo>
                    <a:pt x="2423517" y="113407"/>
                  </a:lnTo>
                  <a:lnTo>
                    <a:pt x="2332532" y="113407"/>
                  </a:lnTo>
                  <a:lnTo>
                    <a:pt x="2310433" y="113407"/>
                  </a:lnTo>
                  <a:lnTo>
                    <a:pt x="2304647" y="113407"/>
                  </a:lnTo>
                  <a:lnTo>
                    <a:pt x="2282549" y="113407"/>
                  </a:lnTo>
                  <a:lnTo>
                    <a:pt x="2146721" y="113407"/>
                  </a:lnTo>
                  <a:lnTo>
                    <a:pt x="2142032" y="113407"/>
                  </a:lnTo>
                  <a:lnTo>
                    <a:pt x="2139925" y="113407"/>
                  </a:lnTo>
                  <a:lnTo>
                    <a:pt x="2137864" y="113407"/>
                  </a:lnTo>
                  <a:lnTo>
                    <a:pt x="2124622" y="113407"/>
                  </a:lnTo>
                  <a:lnTo>
                    <a:pt x="2123432" y="113407"/>
                  </a:lnTo>
                  <a:lnTo>
                    <a:pt x="2119933" y="113407"/>
                  </a:lnTo>
                  <a:lnTo>
                    <a:pt x="2097049" y="113407"/>
                  </a:lnTo>
                  <a:cubicBezTo>
                    <a:pt x="2073661" y="113407"/>
                    <a:pt x="2037517" y="113407"/>
                    <a:pt x="1981658" y="113407"/>
                  </a:cubicBezTo>
                  <a:lnTo>
                    <a:pt x="1956221" y="113407"/>
                  </a:lnTo>
                  <a:lnTo>
                    <a:pt x="1949425" y="113407"/>
                  </a:lnTo>
                  <a:lnTo>
                    <a:pt x="1947364" y="113407"/>
                  </a:lnTo>
                  <a:lnTo>
                    <a:pt x="1934122" y="113407"/>
                  </a:lnTo>
                  <a:lnTo>
                    <a:pt x="1932932" y="113407"/>
                  </a:lnTo>
                  <a:lnTo>
                    <a:pt x="1906549" y="113407"/>
                  </a:lnTo>
                  <a:lnTo>
                    <a:pt x="1882214" y="113407"/>
                  </a:lnTo>
                  <a:lnTo>
                    <a:pt x="1861030" y="113407"/>
                  </a:lnTo>
                  <a:lnTo>
                    <a:pt x="1791158" y="113407"/>
                  </a:lnTo>
                  <a:lnTo>
                    <a:pt x="1747978" y="113407"/>
                  </a:lnTo>
                  <a:lnTo>
                    <a:pt x="1691714" y="113407"/>
                  </a:lnTo>
                  <a:lnTo>
                    <a:pt x="1573733" y="113407"/>
                  </a:lnTo>
                  <a:lnTo>
                    <a:pt x="1557478" y="113407"/>
                  </a:lnTo>
                  <a:lnTo>
                    <a:pt x="1383233" y="113407"/>
                  </a:lnTo>
                  <a:lnTo>
                    <a:pt x="1354259" y="113407"/>
                  </a:lnTo>
                  <a:lnTo>
                    <a:pt x="1163759" y="113407"/>
                  </a:lnTo>
                  <a:lnTo>
                    <a:pt x="1084338" y="113407"/>
                  </a:lnTo>
                  <a:lnTo>
                    <a:pt x="893838" y="113407"/>
                  </a:lnTo>
                  <a:cubicBezTo>
                    <a:pt x="820324" y="113407"/>
                    <a:pt x="727960" y="166215"/>
                    <a:pt x="690261" y="230339"/>
                  </a:cubicBezTo>
                  <a:cubicBezTo>
                    <a:pt x="690261" y="230339"/>
                    <a:pt x="690261" y="230339"/>
                    <a:pt x="162467" y="1145043"/>
                  </a:cubicBezTo>
                  <a:cubicBezTo>
                    <a:pt x="144559" y="1177105"/>
                    <a:pt x="135606" y="1219539"/>
                    <a:pt x="135606" y="1261974"/>
                  </a:cubicBezTo>
                  <a:close/>
                  <a:moveTo>
                    <a:pt x="0" y="1261974"/>
                  </a:moveTo>
                  <a:cubicBezTo>
                    <a:pt x="0" y="1215349"/>
                    <a:pt x="9837" y="1168725"/>
                    <a:pt x="29513" y="1133497"/>
                  </a:cubicBezTo>
                  <a:cubicBezTo>
                    <a:pt x="609420" y="128477"/>
                    <a:pt x="609420" y="128477"/>
                    <a:pt x="609420" y="128477"/>
                  </a:cubicBezTo>
                  <a:cubicBezTo>
                    <a:pt x="650842" y="58022"/>
                    <a:pt x="752325" y="0"/>
                    <a:pt x="833098" y="0"/>
                  </a:cubicBezTo>
                  <a:cubicBezTo>
                    <a:pt x="1702959" y="0"/>
                    <a:pt x="1920424" y="0"/>
                    <a:pt x="1974790" y="0"/>
                  </a:cubicBezTo>
                  <a:lnTo>
                    <a:pt x="1976098" y="0"/>
                  </a:lnTo>
                  <a:lnTo>
                    <a:pt x="1990647" y="0"/>
                  </a:lnTo>
                  <a:lnTo>
                    <a:pt x="1992912" y="0"/>
                  </a:lnTo>
                  <a:lnTo>
                    <a:pt x="2000379" y="0"/>
                  </a:lnTo>
                  <a:lnTo>
                    <a:pt x="2180255" y="0"/>
                  </a:lnTo>
                  <a:lnTo>
                    <a:pt x="2204536" y="0"/>
                  </a:lnTo>
                  <a:lnTo>
                    <a:pt x="2358928" y="0"/>
                  </a:lnTo>
                  <a:lnTo>
                    <a:pt x="2383208" y="0"/>
                  </a:lnTo>
                  <a:lnTo>
                    <a:pt x="2513815" y="0"/>
                  </a:lnTo>
                  <a:lnTo>
                    <a:pt x="2538095" y="0"/>
                  </a:lnTo>
                  <a:lnTo>
                    <a:pt x="2646616" y="0"/>
                  </a:lnTo>
                  <a:lnTo>
                    <a:pt x="2670896" y="0"/>
                  </a:lnTo>
                  <a:lnTo>
                    <a:pt x="2759029" y="0"/>
                  </a:lnTo>
                  <a:lnTo>
                    <a:pt x="2783310" y="0"/>
                  </a:lnTo>
                  <a:lnTo>
                    <a:pt x="2852754" y="0"/>
                  </a:lnTo>
                  <a:lnTo>
                    <a:pt x="2877035" y="0"/>
                  </a:lnTo>
                  <a:lnTo>
                    <a:pt x="2929490" y="0"/>
                  </a:lnTo>
                  <a:lnTo>
                    <a:pt x="2953771" y="0"/>
                  </a:lnTo>
                  <a:lnTo>
                    <a:pt x="2990936" y="0"/>
                  </a:lnTo>
                  <a:lnTo>
                    <a:pt x="3015216" y="0"/>
                  </a:lnTo>
                  <a:lnTo>
                    <a:pt x="3074750" y="0"/>
                  </a:lnTo>
                  <a:lnTo>
                    <a:pt x="3099031" y="0"/>
                  </a:lnTo>
                  <a:lnTo>
                    <a:pt x="3117790" y="0"/>
                  </a:lnTo>
                  <a:cubicBezTo>
                    <a:pt x="3135912" y="0"/>
                    <a:pt x="3135912" y="0"/>
                    <a:pt x="3135912" y="0"/>
                  </a:cubicBezTo>
                  <a:lnTo>
                    <a:pt x="3142071" y="0"/>
                  </a:lnTo>
                  <a:lnTo>
                    <a:pt x="3143379" y="0"/>
                  </a:lnTo>
                  <a:lnTo>
                    <a:pt x="3157927" y="0"/>
                  </a:lnTo>
                  <a:lnTo>
                    <a:pt x="3160193" y="0"/>
                  </a:lnTo>
                  <a:lnTo>
                    <a:pt x="3347536" y="0"/>
                  </a:lnTo>
                  <a:cubicBezTo>
                    <a:pt x="4303193" y="0"/>
                    <a:pt x="4303193" y="0"/>
                    <a:pt x="4303193" y="0"/>
                  </a:cubicBezTo>
                  <a:cubicBezTo>
                    <a:pt x="4386037" y="0"/>
                    <a:pt x="4485449" y="58022"/>
                    <a:pt x="4526872" y="128477"/>
                  </a:cubicBezTo>
                  <a:cubicBezTo>
                    <a:pt x="5106779" y="1133497"/>
                    <a:pt x="5106779" y="1133497"/>
                    <a:pt x="5106779" y="1133497"/>
                  </a:cubicBezTo>
                  <a:cubicBezTo>
                    <a:pt x="5148200" y="1203952"/>
                    <a:pt x="5148200" y="1319996"/>
                    <a:pt x="5106779" y="1390451"/>
                  </a:cubicBezTo>
                  <a:cubicBezTo>
                    <a:pt x="4526872" y="2395471"/>
                    <a:pt x="4526872" y="2395471"/>
                    <a:pt x="4526872" y="2395471"/>
                  </a:cubicBezTo>
                  <a:cubicBezTo>
                    <a:pt x="4485449" y="2465926"/>
                    <a:pt x="4386037" y="2523948"/>
                    <a:pt x="4303193" y="2523948"/>
                  </a:cubicBezTo>
                  <a:lnTo>
                    <a:pt x="3160193" y="2523948"/>
                  </a:lnTo>
                  <a:lnTo>
                    <a:pt x="3143379" y="2523948"/>
                  </a:lnTo>
                  <a:lnTo>
                    <a:pt x="3135912" y="2523948"/>
                  </a:lnTo>
                  <a:lnTo>
                    <a:pt x="2000379" y="2523948"/>
                  </a:lnTo>
                  <a:lnTo>
                    <a:pt x="1992912" y="2523948"/>
                  </a:lnTo>
                  <a:lnTo>
                    <a:pt x="1976098" y="2523948"/>
                  </a:lnTo>
                  <a:lnTo>
                    <a:pt x="833098" y="2523948"/>
                  </a:lnTo>
                  <a:cubicBezTo>
                    <a:pt x="752325" y="2523948"/>
                    <a:pt x="650842" y="2465926"/>
                    <a:pt x="609420" y="2395471"/>
                  </a:cubicBezTo>
                  <a:cubicBezTo>
                    <a:pt x="29513" y="1390451"/>
                    <a:pt x="29513" y="1390451"/>
                    <a:pt x="29513" y="1390451"/>
                  </a:cubicBezTo>
                  <a:cubicBezTo>
                    <a:pt x="9837" y="1355223"/>
                    <a:pt x="0" y="1308599"/>
                    <a:pt x="0" y="126197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 sz="1800" dirty="0">
                <a:solidFill>
                  <a:prstClr val="black"/>
                </a:solidFill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632900D9-0B1A-48C1-AFE9-BF99A36030A1}"/>
                </a:ext>
              </a:extLst>
            </p:cNvPr>
            <p:cNvSpPr/>
            <p:nvPr/>
          </p:nvSpPr>
          <p:spPr>
            <a:xfrm>
              <a:off x="773540" y="2423160"/>
              <a:ext cx="2376264" cy="62671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Calibri Light"/>
                <a:ea typeface="方正细谭黑简体"/>
                <a:sym typeface="Calibri Light"/>
              </a:endParaRP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1E4DA4EE-8158-4F34-9F69-62F95EFF1877}"/>
              </a:ext>
            </a:extLst>
          </p:cNvPr>
          <p:cNvSpPr txBox="1"/>
          <p:nvPr/>
        </p:nvSpPr>
        <p:spPr>
          <a:xfrm>
            <a:off x="4088313" y="3277892"/>
            <a:ext cx="1812523" cy="2474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b="1" dirty="0"/>
              <a:t>消融实验思路需要写清楚</a:t>
            </a:r>
          </a:p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dirty="0"/>
              <a:t>尽量写清楚是对自己主干网络做的消融，还是对自己设计的部份做消融实验？</a:t>
            </a:r>
            <a:endParaRPr lang="en-US" altLang="zh-CN" sz="1050" dirty="0">
              <a:solidFill>
                <a:prstClr val="black">
                  <a:lumMod val="65000"/>
                  <a:lumOff val="35000"/>
                </a:prstClr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grpSp>
        <p:nvGrpSpPr>
          <p:cNvPr id="56" name="组合 55">
            <a:extLst>
              <a:ext uri="{FF2B5EF4-FFF2-40B4-BE49-F238E27FC236}">
                <a16:creationId xmlns:a16="http://schemas.microsoft.com/office/drawing/2014/main" id="{B5EBFA82-CE3B-427D-B912-9CCEDD97CE92}"/>
              </a:ext>
            </a:extLst>
          </p:cNvPr>
          <p:cNvGrpSpPr/>
          <p:nvPr/>
        </p:nvGrpSpPr>
        <p:grpSpPr>
          <a:xfrm>
            <a:off x="6231177" y="1627269"/>
            <a:ext cx="2088233" cy="4892170"/>
            <a:chOff x="699698" y="1340769"/>
            <a:chExt cx="2523948" cy="5137844"/>
          </a:xfrm>
          <a:solidFill>
            <a:srgbClr val="ABC0D1"/>
          </a:solidFill>
        </p:grpSpPr>
        <p:sp>
          <p:nvSpPr>
            <p:cNvPr id="60" name="任意多边形 23">
              <a:extLst>
                <a:ext uri="{FF2B5EF4-FFF2-40B4-BE49-F238E27FC236}">
                  <a16:creationId xmlns:a16="http://schemas.microsoft.com/office/drawing/2014/main" id="{3B551FEC-223D-4296-A51B-7554DBE97AB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-607250" y="2647717"/>
              <a:ext cx="5137844" cy="2523948"/>
            </a:xfrm>
            <a:custGeom>
              <a:avLst/>
              <a:gdLst>
                <a:gd name="connsiteX0" fmla="*/ 135606 w 5137844"/>
                <a:gd name="connsiteY0" fmla="*/ 1261974 h 2523948"/>
                <a:gd name="connsiteX1" fmla="*/ 162467 w 5137844"/>
                <a:gd name="connsiteY1" fmla="*/ 1378906 h 2523948"/>
                <a:gd name="connsiteX2" fmla="*/ 690261 w 5137844"/>
                <a:gd name="connsiteY2" fmla="*/ 2293610 h 2523948"/>
                <a:gd name="connsiteX3" fmla="*/ 893838 w 5137844"/>
                <a:gd name="connsiteY3" fmla="*/ 2410541 h 2523948"/>
                <a:gd name="connsiteX4" fmla="*/ 1084338 w 5137844"/>
                <a:gd name="connsiteY4" fmla="*/ 2410541 h 2523948"/>
                <a:gd name="connsiteX5" fmla="*/ 1934122 w 5137844"/>
                <a:gd name="connsiteY5" fmla="*/ 2410541 h 2523948"/>
                <a:gd name="connsiteX6" fmla="*/ 1949425 w 5137844"/>
                <a:gd name="connsiteY6" fmla="*/ 2410541 h 2523948"/>
                <a:gd name="connsiteX7" fmla="*/ 1956221 w 5137844"/>
                <a:gd name="connsiteY7" fmla="*/ 2410541 h 2523948"/>
                <a:gd name="connsiteX8" fmla="*/ 2124622 w 5137844"/>
                <a:gd name="connsiteY8" fmla="*/ 2410541 h 2523948"/>
                <a:gd name="connsiteX9" fmla="*/ 2139925 w 5137844"/>
                <a:gd name="connsiteY9" fmla="*/ 2410541 h 2523948"/>
                <a:gd name="connsiteX10" fmla="*/ 2146721 w 5137844"/>
                <a:gd name="connsiteY10" fmla="*/ 2410541 h 2523948"/>
                <a:gd name="connsiteX11" fmla="*/ 2989710 w 5137844"/>
                <a:gd name="connsiteY11" fmla="*/ 2410541 h 2523948"/>
                <a:gd name="connsiteX12" fmla="*/ 2996506 w 5137844"/>
                <a:gd name="connsiteY12" fmla="*/ 2410541 h 2523948"/>
                <a:gd name="connsiteX13" fmla="*/ 3011809 w 5137844"/>
                <a:gd name="connsiteY13" fmla="*/ 2410541 h 2523948"/>
                <a:gd name="connsiteX14" fmla="*/ 3180210 w 5137844"/>
                <a:gd name="connsiteY14" fmla="*/ 2410541 h 2523948"/>
                <a:gd name="connsiteX15" fmla="*/ 3187006 w 5137844"/>
                <a:gd name="connsiteY15" fmla="*/ 2410541 h 2523948"/>
                <a:gd name="connsiteX16" fmla="*/ 3202309 w 5137844"/>
                <a:gd name="connsiteY16" fmla="*/ 2410541 h 2523948"/>
                <a:gd name="connsiteX17" fmla="*/ 4052093 w 5137844"/>
                <a:gd name="connsiteY17" fmla="*/ 2410541 h 2523948"/>
                <a:gd name="connsiteX18" fmla="*/ 4242593 w 5137844"/>
                <a:gd name="connsiteY18" fmla="*/ 2410541 h 2523948"/>
                <a:gd name="connsiteX19" fmla="*/ 4446171 w 5137844"/>
                <a:gd name="connsiteY19" fmla="*/ 2293610 h 2523948"/>
                <a:gd name="connsiteX20" fmla="*/ 4973965 w 5137844"/>
                <a:gd name="connsiteY20" fmla="*/ 1378906 h 2523948"/>
                <a:gd name="connsiteX21" fmla="*/ 4973965 w 5137844"/>
                <a:gd name="connsiteY21" fmla="*/ 1145043 h 2523948"/>
                <a:gd name="connsiteX22" fmla="*/ 4446171 w 5137844"/>
                <a:gd name="connsiteY22" fmla="*/ 230339 h 2523948"/>
                <a:gd name="connsiteX23" fmla="*/ 4242593 w 5137844"/>
                <a:gd name="connsiteY23" fmla="*/ 113407 h 2523948"/>
                <a:gd name="connsiteX24" fmla="*/ 4133871 w 5137844"/>
                <a:gd name="connsiteY24" fmla="*/ 113407 h 2523948"/>
                <a:gd name="connsiteX25" fmla="*/ 4052093 w 5137844"/>
                <a:gd name="connsiteY25" fmla="*/ 113407 h 2523948"/>
                <a:gd name="connsiteX26" fmla="*/ 4050394 w 5137844"/>
                <a:gd name="connsiteY26" fmla="*/ 113407 h 2523948"/>
                <a:gd name="connsiteX27" fmla="*/ 4038503 w 5137844"/>
                <a:gd name="connsiteY27" fmla="*/ 113407 h 2523948"/>
                <a:gd name="connsiteX28" fmla="*/ 4030245 w 5137844"/>
                <a:gd name="connsiteY28" fmla="*/ 113407 h 2523948"/>
                <a:gd name="connsiteX29" fmla="*/ 4006226 w 5137844"/>
                <a:gd name="connsiteY29" fmla="*/ 113407 h 2523948"/>
                <a:gd name="connsiteX30" fmla="*/ 3943371 w 5137844"/>
                <a:gd name="connsiteY30" fmla="*/ 113407 h 2523948"/>
                <a:gd name="connsiteX31" fmla="*/ 3875656 w 5137844"/>
                <a:gd name="connsiteY31" fmla="*/ 113407 h 2523948"/>
                <a:gd name="connsiteX32" fmla="*/ 3839745 w 5137844"/>
                <a:gd name="connsiteY32" fmla="*/ 113407 h 2523948"/>
                <a:gd name="connsiteX33" fmla="*/ 3776065 w 5137844"/>
                <a:gd name="connsiteY33" fmla="*/ 113407 h 2523948"/>
                <a:gd name="connsiteX34" fmla="*/ 3685156 w 5137844"/>
                <a:gd name="connsiteY34" fmla="*/ 113407 h 2523948"/>
                <a:gd name="connsiteX35" fmla="*/ 3659911 w 5137844"/>
                <a:gd name="connsiteY35" fmla="*/ 113407 h 2523948"/>
                <a:gd name="connsiteX36" fmla="*/ 3585565 w 5137844"/>
                <a:gd name="connsiteY36" fmla="*/ 113407 h 2523948"/>
                <a:gd name="connsiteX37" fmla="*/ 3525919 w 5137844"/>
                <a:gd name="connsiteY37" fmla="*/ 113407 h 2523948"/>
                <a:gd name="connsiteX38" fmla="*/ 3469411 w 5137844"/>
                <a:gd name="connsiteY38" fmla="*/ 113407 h 2523948"/>
                <a:gd name="connsiteX39" fmla="*/ 3372816 w 5137844"/>
                <a:gd name="connsiteY39" fmla="*/ 113407 h 2523948"/>
                <a:gd name="connsiteX40" fmla="*/ 3335419 w 5137844"/>
                <a:gd name="connsiteY40" fmla="*/ 113407 h 2523948"/>
                <a:gd name="connsiteX41" fmla="*/ 3202309 w 5137844"/>
                <a:gd name="connsiteY41" fmla="*/ 113407 h 2523948"/>
                <a:gd name="connsiteX42" fmla="*/ 3200246 w 5137844"/>
                <a:gd name="connsiteY42" fmla="*/ 113407 h 2523948"/>
                <a:gd name="connsiteX43" fmla="*/ 3187006 w 5137844"/>
                <a:gd name="connsiteY43" fmla="*/ 113407 h 2523948"/>
                <a:gd name="connsiteX44" fmla="*/ 3185815 w 5137844"/>
                <a:gd name="connsiteY44" fmla="*/ 113407 h 2523948"/>
                <a:gd name="connsiteX45" fmla="*/ 3182316 w 5137844"/>
                <a:gd name="connsiteY45" fmla="*/ 113407 h 2523948"/>
                <a:gd name="connsiteX46" fmla="*/ 3180210 w 5137844"/>
                <a:gd name="connsiteY46" fmla="*/ 113407 h 2523948"/>
                <a:gd name="connsiteX47" fmla="*/ 3163716 w 5137844"/>
                <a:gd name="connsiteY47" fmla="*/ 113407 h 2523948"/>
                <a:gd name="connsiteX48" fmla="*/ 3146643 w 5137844"/>
                <a:gd name="connsiteY48" fmla="*/ 113407 h 2523948"/>
                <a:gd name="connsiteX49" fmla="*/ 3124544 w 5137844"/>
                <a:gd name="connsiteY49" fmla="*/ 113407 h 2523948"/>
                <a:gd name="connsiteX50" fmla="*/ 3070360 w 5137844"/>
                <a:gd name="connsiteY50" fmla="*/ 113407 h 2523948"/>
                <a:gd name="connsiteX51" fmla="*/ 3048262 w 5137844"/>
                <a:gd name="connsiteY51" fmla="*/ 113407 h 2523948"/>
                <a:gd name="connsiteX52" fmla="*/ 3014437 w 5137844"/>
                <a:gd name="connsiteY52" fmla="*/ 113407 h 2523948"/>
                <a:gd name="connsiteX53" fmla="*/ 3011809 w 5137844"/>
                <a:gd name="connsiteY53" fmla="*/ 113407 h 2523948"/>
                <a:gd name="connsiteX54" fmla="*/ 3009746 w 5137844"/>
                <a:gd name="connsiteY54" fmla="*/ 113407 h 2523948"/>
                <a:gd name="connsiteX55" fmla="*/ 2996506 w 5137844"/>
                <a:gd name="connsiteY55" fmla="*/ 113407 h 2523948"/>
                <a:gd name="connsiteX56" fmla="*/ 2995315 w 5137844"/>
                <a:gd name="connsiteY56" fmla="*/ 113407 h 2523948"/>
                <a:gd name="connsiteX57" fmla="*/ 2992338 w 5137844"/>
                <a:gd name="connsiteY57" fmla="*/ 113407 h 2523948"/>
                <a:gd name="connsiteX58" fmla="*/ 2989710 w 5137844"/>
                <a:gd name="connsiteY58" fmla="*/ 113407 h 2523948"/>
                <a:gd name="connsiteX59" fmla="*/ 2987648 w 5137844"/>
                <a:gd name="connsiteY59" fmla="*/ 113407 h 2523948"/>
                <a:gd name="connsiteX60" fmla="*/ 2973216 w 5137844"/>
                <a:gd name="connsiteY60" fmla="*/ 113407 h 2523948"/>
                <a:gd name="connsiteX61" fmla="*/ 2956143 w 5137844"/>
                <a:gd name="connsiteY61" fmla="*/ 113407 h 2523948"/>
                <a:gd name="connsiteX62" fmla="*/ 2944597 w 5137844"/>
                <a:gd name="connsiteY62" fmla="*/ 113407 h 2523948"/>
                <a:gd name="connsiteX63" fmla="*/ 2934044 w 5137844"/>
                <a:gd name="connsiteY63" fmla="*/ 113407 h 2523948"/>
                <a:gd name="connsiteX64" fmla="*/ 2922498 w 5137844"/>
                <a:gd name="connsiteY64" fmla="*/ 113407 h 2523948"/>
                <a:gd name="connsiteX65" fmla="*/ 2879860 w 5137844"/>
                <a:gd name="connsiteY65" fmla="*/ 113407 h 2523948"/>
                <a:gd name="connsiteX66" fmla="*/ 2859294 w 5137844"/>
                <a:gd name="connsiteY66" fmla="*/ 113407 h 2523948"/>
                <a:gd name="connsiteX67" fmla="*/ 2857762 w 5137844"/>
                <a:gd name="connsiteY67" fmla="*/ 113407 h 2523948"/>
                <a:gd name="connsiteX68" fmla="*/ 2837195 w 5137844"/>
                <a:gd name="connsiteY68" fmla="*/ 113407 h 2523948"/>
                <a:gd name="connsiteX69" fmla="*/ 2823937 w 5137844"/>
                <a:gd name="connsiteY69" fmla="*/ 113407 h 2523948"/>
                <a:gd name="connsiteX70" fmla="*/ 2801838 w 5137844"/>
                <a:gd name="connsiteY70" fmla="*/ 113407 h 2523948"/>
                <a:gd name="connsiteX71" fmla="*/ 2756982 w 5137844"/>
                <a:gd name="connsiteY71" fmla="*/ 113407 h 2523948"/>
                <a:gd name="connsiteX72" fmla="*/ 2754097 w 5137844"/>
                <a:gd name="connsiteY72" fmla="*/ 113407 h 2523948"/>
                <a:gd name="connsiteX73" fmla="*/ 2734884 w 5137844"/>
                <a:gd name="connsiteY73" fmla="*/ 113407 h 2523948"/>
                <a:gd name="connsiteX74" fmla="*/ 2731998 w 5137844"/>
                <a:gd name="connsiteY74" fmla="*/ 113407 h 2523948"/>
                <a:gd name="connsiteX75" fmla="*/ 2668794 w 5137844"/>
                <a:gd name="connsiteY75" fmla="*/ 113407 h 2523948"/>
                <a:gd name="connsiteX76" fmla="*/ 2646695 w 5137844"/>
                <a:gd name="connsiteY76" fmla="*/ 113407 h 2523948"/>
                <a:gd name="connsiteX77" fmla="*/ 2636115 w 5137844"/>
                <a:gd name="connsiteY77" fmla="*/ 113407 h 2523948"/>
                <a:gd name="connsiteX78" fmla="*/ 2614017 w 5137844"/>
                <a:gd name="connsiteY78" fmla="*/ 113407 h 2523948"/>
                <a:gd name="connsiteX79" fmla="*/ 2566482 w 5137844"/>
                <a:gd name="connsiteY79" fmla="*/ 113407 h 2523948"/>
                <a:gd name="connsiteX80" fmla="*/ 2544384 w 5137844"/>
                <a:gd name="connsiteY80" fmla="*/ 113407 h 2523948"/>
                <a:gd name="connsiteX81" fmla="*/ 2495147 w 5137844"/>
                <a:gd name="connsiteY81" fmla="*/ 113407 h 2523948"/>
                <a:gd name="connsiteX82" fmla="*/ 2473049 w 5137844"/>
                <a:gd name="connsiteY82" fmla="*/ 113407 h 2523948"/>
                <a:gd name="connsiteX83" fmla="*/ 2445615 w 5137844"/>
                <a:gd name="connsiteY83" fmla="*/ 113407 h 2523948"/>
                <a:gd name="connsiteX84" fmla="*/ 2423517 w 5137844"/>
                <a:gd name="connsiteY84" fmla="*/ 113407 h 2523948"/>
                <a:gd name="connsiteX85" fmla="*/ 2332532 w 5137844"/>
                <a:gd name="connsiteY85" fmla="*/ 113407 h 2523948"/>
                <a:gd name="connsiteX86" fmla="*/ 2310433 w 5137844"/>
                <a:gd name="connsiteY86" fmla="*/ 113407 h 2523948"/>
                <a:gd name="connsiteX87" fmla="*/ 2304647 w 5137844"/>
                <a:gd name="connsiteY87" fmla="*/ 113407 h 2523948"/>
                <a:gd name="connsiteX88" fmla="*/ 2282549 w 5137844"/>
                <a:gd name="connsiteY88" fmla="*/ 113407 h 2523948"/>
                <a:gd name="connsiteX89" fmla="*/ 2146721 w 5137844"/>
                <a:gd name="connsiteY89" fmla="*/ 113407 h 2523948"/>
                <a:gd name="connsiteX90" fmla="*/ 2142032 w 5137844"/>
                <a:gd name="connsiteY90" fmla="*/ 113407 h 2523948"/>
                <a:gd name="connsiteX91" fmla="*/ 2139925 w 5137844"/>
                <a:gd name="connsiteY91" fmla="*/ 113407 h 2523948"/>
                <a:gd name="connsiteX92" fmla="*/ 2137864 w 5137844"/>
                <a:gd name="connsiteY92" fmla="*/ 113407 h 2523948"/>
                <a:gd name="connsiteX93" fmla="*/ 2124622 w 5137844"/>
                <a:gd name="connsiteY93" fmla="*/ 113407 h 2523948"/>
                <a:gd name="connsiteX94" fmla="*/ 2123432 w 5137844"/>
                <a:gd name="connsiteY94" fmla="*/ 113407 h 2523948"/>
                <a:gd name="connsiteX95" fmla="*/ 2119933 w 5137844"/>
                <a:gd name="connsiteY95" fmla="*/ 113407 h 2523948"/>
                <a:gd name="connsiteX96" fmla="*/ 2097049 w 5137844"/>
                <a:gd name="connsiteY96" fmla="*/ 113407 h 2523948"/>
                <a:gd name="connsiteX97" fmla="*/ 1981658 w 5137844"/>
                <a:gd name="connsiteY97" fmla="*/ 113407 h 2523948"/>
                <a:gd name="connsiteX98" fmla="*/ 1956221 w 5137844"/>
                <a:gd name="connsiteY98" fmla="*/ 113407 h 2523948"/>
                <a:gd name="connsiteX99" fmla="*/ 1949425 w 5137844"/>
                <a:gd name="connsiteY99" fmla="*/ 113407 h 2523948"/>
                <a:gd name="connsiteX100" fmla="*/ 1947364 w 5137844"/>
                <a:gd name="connsiteY100" fmla="*/ 113407 h 2523948"/>
                <a:gd name="connsiteX101" fmla="*/ 1934122 w 5137844"/>
                <a:gd name="connsiteY101" fmla="*/ 113407 h 2523948"/>
                <a:gd name="connsiteX102" fmla="*/ 1932932 w 5137844"/>
                <a:gd name="connsiteY102" fmla="*/ 113407 h 2523948"/>
                <a:gd name="connsiteX103" fmla="*/ 1906549 w 5137844"/>
                <a:gd name="connsiteY103" fmla="*/ 113407 h 2523948"/>
                <a:gd name="connsiteX104" fmla="*/ 1882214 w 5137844"/>
                <a:gd name="connsiteY104" fmla="*/ 113407 h 2523948"/>
                <a:gd name="connsiteX105" fmla="*/ 1861030 w 5137844"/>
                <a:gd name="connsiteY105" fmla="*/ 113407 h 2523948"/>
                <a:gd name="connsiteX106" fmla="*/ 1791158 w 5137844"/>
                <a:gd name="connsiteY106" fmla="*/ 113407 h 2523948"/>
                <a:gd name="connsiteX107" fmla="*/ 1747978 w 5137844"/>
                <a:gd name="connsiteY107" fmla="*/ 113407 h 2523948"/>
                <a:gd name="connsiteX108" fmla="*/ 1691714 w 5137844"/>
                <a:gd name="connsiteY108" fmla="*/ 113407 h 2523948"/>
                <a:gd name="connsiteX109" fmla="*/ 1573733 w 5137844"/>
                <a:gd name="connsiteY109" fmla="*/ 113407 h 2523948"/>
                <a:gd name="connsiteX110" fmla="*/ 1557478 w 5137844"/>
                <a:gd name="connsiteY110" fmla="*/ 113407 h 2523948"/>
                <a:gd name="connsiteX111" fmla="*/ 1383233 w 5137844"/>
                <a:gd name="connsiteY111" fmla="*/ 113407 h 2523948"/>
                <a:gd name="connsiteX112" fmla="*/ 1354259 w 5137844"/>
                <a:gd name="connsiteY112" fmla="*/ 113407 h 2523948"/>
                <a:gd name="connsiteX113" fmla="*/ 1163759 w 5137844"/>
                <a:gd name="connsiteY113" fmla="*/ 113407 h 2523948"/>
                <a:gd name="connsiteX114" fmla="*/ 1084338 w 5137844"/>
                <a:gd name="connsiteY114" fmla="*/ 113407 h 2523948"/>
                <a:gd name="connsiteX115" fmla="*/ 893838 w 5137844"/>
                <a:gd name="connsiteY115" fmla="*/ 113407 h 2523948"/>
                <a:gd name="connsiteX116" fmla="*/ 690261 w 5137844"/>
                <a:gd name="connsiteY116" fmla="*/ 230339 h 2523948"/>
                <a:gd name="connsiteX117" fmla="*/ 162467 w 5137844"/>
                <a:gd name="connsiteY117" fmla="*/ 1145043 h 2523948"/>
                <a:gd name="connsiteX118" fmla="*/ 135606 w 5137844"/>
                <a:gd name="connsiteY118" fmla="*/ 1261974 h 2523948"/>
                <a:gd name="connsiteX119" fmla="*/ 0 w 5137844"/>
                <a:gd name="connsiteY119" fmla="*/ 1261974 h 2523948"/>
                <a:gd name="connsiteX120" fmla="*/ 29513 w 5137844"/>
                <a:gd name="connsiteY120" fmla="*/ 1133497 h 2523948"/>
                <a:gd name="connsiteX121" fmla="*/ 609420 w 5137844"/>
                <a:gd name="connsiteY121" fmla="*/ 128477 h 2523948"/>
                <a:gd name="connsiteX122" fmla="*/ 833098 w 5137844"/>
                <a:gd name="connsiteY122" fmla="*/ 0 h 2523948"/>
                <a:gd name="connsiteX123" fmla="*/ 1974790 w 5137844"/>
                <a:gd name="connsiteY123" fmla="*/ 0 h 2523948"/>
                <a:gd name="connsiteX124" fmla="*/ 1976098 w 5137844"/>
                <a:gd name="connsiteY124" fmla="*/ 0 h 2523948"/>
                <a:gd name="connsiteX125" fmla="*/ 1990647 w 5137844"/>
                <a:gd name="connsiteY125" fmla="*/ 0 h 2523948"/>
                <a:gd name="connsiteX126" fmla="*/ 1992912 w 5137844"/>
                <a:gd name="connsiteY126" fmla="*/ 0 h 2523948"/>
                <a:gd name="connsiteX127" fmla="*/ 2000379 w 5137844"/>
                <a:gd name="connsiteY127" fmla="*/ 0 h 2523948"/>
                <a:gd name="connsiteX128" fmla="*/ 2180255 w 5137844"/>
                <a:gd name="connsiteY128" fmla="*/ 0 h 2523948"/>
                <a:gd name="connsiteX129" fmla="*/ 2204536 w 5137844"/>
                <a:gd name="connsiteY129" fmla="*/ 0 h 2523948"/>
                <a:gd name="connsiteX130" fmla="*/ 2358928 w 5137844"/>
                <a:gd name="connsiteY130" fmla="*/ 0 h 2523948"/>
                <a:gd name="connsiteX131" fmla="*/ 2383208 w 5137844"/>
                <a:gd name="connsiteY131" fmla="*/ 0 h 2523948"/>
                <a:gd name="connsiteX132" fmla="*/ 2513815 w 5137844"/>
                <a:gd name="connsiteY132" fmla="*/ 0 h 2523948"/>
                <a:gd name="connsiteX133" fmla="*/ 2538095 w 5137844"/>
                <a:gd name="connsiteY133" fmla="*/ 0 h 2523948"/>
                <a:gd name="connsiteX134" fmla="*/ 2646616 w 5137844"/>
                <a:gd name="connsiteY134" fmla="*/ 0 h 2523948"/>
                <a:gd name="connsiteX135" fmla="*/ 2670896 w 5137844"/>
                <a:gd name="connsiteY135" fmla="*/ 0 h 2523948"/>
                <a:gd name="connsiteX136" fmla="*/ 2759029 w 5137844"/>
                <a:gd name="connsiteY136" fmla="*/ 0 h 2523948"/>
                <a:gd name="connsiteX137" fmla="*/ 2783310 w 5137844"/>
                <a:gd name="connsiteY137" fmla="*/ 0 h 2523948"/>
                <a:gd name="connsiteX138" fmla="*/ 2852754 w 5137844"/>
                <a:gd name="connsiteY138" fmla="*/ 0 h 2523948"/>
                <a:gd name="connsiteX139" fmla="*/ 2877035 w 5137844"/>
                <a:gd name="connsiteY139" fmla="*/ 0 h 2523948"/>
                <a:gd name="connsiteX140" fmla="*/ 2929490 w 5137844"/>
                <a:gd name="connsiteY140" fmla="*/ 0 h 2523948"/>
                <a:gd name="connsiteX141" fmla="*/ 2953771 w 5137844"/>
                <a:gd name="connsiteY141" fmla="*/ 0 h 2523948"/>
                <a:gd name="connsiteX142" fmla="*/ 2990936 w 5137844"/>
                <a:gd name="connsiteY142" fmla="*/ 0 h 2523948"/>
                <a:gd name="connsiteX143" fmla="*/ 3015216 w 5137844"/>
                <a:gd name="connsiteY143" fmla="*/ 0 h 2523948"/>
                <a:gd name="connsiteX144" fmla="*/ 3074750 w 5137844"/>
                <a:gd name="connsiteY144" fmla="*/ 0 h 2523948"/>
                <a:gd name="connsiteX145" fmla="*/ 3099031 w 5137844"/>
                <a:gd name="connsiteY145" fmla="*/ 0 h 2523948"/>
                <a:gd name="connsiteX146" fmla="*/ 3117790 w 5137844"/>
                <a:gd name="connsiteY146" fmla="*/ 0 h 2523948"/>
                <a:gd name="connsiteX147" fmla="*/ 3135912 w 5137844"/>
                <a:gd name="connsiteY147" fmla="*/ 0 h 2523948"/>
                <a:gd name="connsiteX148" fmla="*/ 3142071 w 5137844"/>
                <a:gd name="connsiteY148" fmla="*/ 0 h 2523948"/>
                <a:gd name="connsiteX149" fmla="*/ 3143379 w 5137844"/>
                <a:gd name="connsiteY149" fmla="*/ 0 h 2523948"/>
                <a:gd name="connsiteX150" fmla="*/ 3157927 w 5137844"/>
                <a:gd name="connsiteY150" fmla="*/ 0 h 2523948"/>
                <a:gd name="connsiteX151" fmla="*/ 3160193 w 5137844"/>
                <a:gd name="connsiteY151" fmla="*/ 0 h 2523948"/>
                <a:gd name="connsiteX152" fmla="*/ 3347536 w 5137844"/>
                <a:gd name="connsiteY152" fmla="*/ 0 h 2523948"/>
                <a:gd name="connsiteX153" fmla="*/ 4303193 w 5137844"/>
                <a:gd name="connsiteY153" fmla="*/ 0 h 2523948"/>
                <a:gd name="connsiteX154" fmla="*/ 4526872 w 5137844"/>
                <a:gd name="connsiteY154" fmla="*/ 128477 h 2523948"/>
                <a:gd name="connsiteX155" fmla="*/ 5106779 w 5137844"/>
                <a:gd name="connsiteY155" fmla="*/ 1133497 h 2523948"/>
                <a:gd name="connsiteX156" fmla="*/ 5106779 w 5137844"/>
                <a:gd name="connsiteY156" fmla="*/ 1390451 h 2523948"/>
                <a:gd name="connsiteX157" fmla="*/ 4526872 w 5137844"/>
                <a:gd name="connsiteY157" fmla="*/ 2395471 h 2523948"/>
                <a:gd name="connsiteX158" fmla="*/ 4303193 w 5137844"/>
                <a:gd name="connsiteY158" fmla="*/ 2523948 h 2523948"/>
                <a:gd name="connsiteX159" fmla="*/ 3160193 w 5137844"/>
                <a:gd name="connsiteY159" fmla="*/ 2523948 h 2523948"/>
                <a:gd name="connsiteX160" fmla="*/ 3143379 w 5137844"/>
                <a:gd name="connsiteY160" fmla="*/ 2523948 h 2523948"/>
                <a:gd name="connsiteX161" fmla="*/ 3135912 w 5137844"/>
                <a:gd name="connsiteY161" fmla="*/ 2523948 h 2523948"/>
                <a:gd name="connsiteX162" fmla="*/ 2000379 w 5137844"/>
                <a:gd name="connsiteY162" fmla="*/ 2523948 h 2523948"/>
                <a:gd name="connsiteX163" fmla="*/ 1992912 w 5137844"/>
                <a:gd name="connsiteY163" fmla="*/ 2523948 h 2523948"/>
                <a:gd name="connsiteX164" fmla="*/ 1976098 w 5137844"/>
                <a:gd name="connsiteY164" fmla="*/ 2523948 h 2523948"/>
                <a:gd name="connsiteX165" fmla="*/ 833098 w 5137844"/>
                <a:gd name="connsiteY165" fmla="*/ 2523948 h 2523948"/>
                <a:gd name="connsiteX166" fmla="*/ 609420 w 5137844"/>
                <a:gd name="connsiteY166" fmla="*/ 2395471 h 2523948"/>
                <a:gd name="connsiteX167" fmla="*/ 29513 w 5137844"/>
                <a:gd name="connsiteY167" fmla="*/ 1390451 h 2523948"/>
                <a:gd name="connsiteX168" fmla="*/ 0 w 5137844"/>
                <a:gd name="connsiteY168" fmla="*/ 1261974 h 252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</a:cxnLst>
              <a:rect l="l" t="t" r="r" b="b"/>
              <a:pathLst>
                <a:path w="5137844" h="2523948">
                  <a:moveTo>
                    <a:pt x="135606" y="1261974"/>
                  </a:moveTo>
                  <a:cubicBezTo>
                    <a:pt x="135606" y="1304409"/>
                    <a:pt x="144559" y="1346843"/>
                    <a:pt x="162467" y="1378906"/>
                  </a:cubicBezTo>
                  <a:cubicBezTo>
                    <a:pt x="162467" y="1378906"/>
                    <a:pt x="162467" y="1378906"/>
                    <a:pt x="690261" y="2293610"/>
                  </a:cubicBezTo>
                  <a:cubicBezTo>
                    <a:pt x="727960" y="2357733"/>
                    <a:pt x="820324" y="2410541"/>
                    <a:pt x="893838" y="2410541"/>
                  </a:cubicBezTo>
                  <a:lnTo>
                    <a:pt x="1084338" y="2410541"/>
                  </a:lnTo>
                  <a:lnTo>
                    <a:pt x="1934122" y="2410541"/>
                  </a:lnTo>
                  <a:lnTo>
                    <a:pt x="1949425" y="2410541"/>
                  </a:lnTo>
                  <a:lnTo>
                    <a:pt x="1956221" y="2410541"/>
                  </a:lnTo>
                  <a:lnTo>
                    <a:pt x="2124622" y="2410541"/>
                  </a:lnTo>
                  <a:lnTo>
                    <a:pt x="2139925" y="2410541"/>
                  </a:lnTo>
                  <a:lnTo>
                    <a:pt x="2146721" y="2410541"/>
                  </a:lnTo>
                  <a:lnTo>
                    <a:pt x="2989710" y="2410541"/>
                  </a:lnTo>
                  <a:lnTo>
                    <a:pt x="2996506" y="2410541"/>
                  </a:lnTo>
                  <a:lnTo>
                    <a:pt x="3011809" y="2410541"/>
                  </a:lnTo>
                  <a:lnTo>
                    <a:pt x="3180210" y="2410541"/>
                  </a:lnTo>
                  <a:lnTo>
                    <a:pt x="3187006" y="2410541"/>
                  </a:lnTo>
                  <a:lnTo>
                    <a:pt x="3202309" y="2410541"/>
                  </a:lnTo>
                  <a:lnTo>
                    <a:pt x="4052093" y="2410541"/>
                  </a:lnTo>
                  <a:lnTo>
                    <a:pt x="4242593" y="2410541"/>
                  </a:lnTo>
                  <a:cubicBezTo>
                    <a:pt x="4317992" y="2410541"/>
                    <a:pt x="4408471" y="2357733"/>
                    <a:pt x="4446171" y="2293610"/>
                  </a:cubicBezTo>
                  <a:cubicBezTo>
                    <a:pt x="4446171" y="2293610"/>
                    <a:pt x="4446171" y="2293610"/>
                    <a:pt x="4973965" y="1378906"/>
                  </a:cubicBezTo>
                  <a:cubicBezTo>
                    <a:pt x="5011664" y="1314782"/>
                    <a:pt x="5011664" y="1209166"/>
                    <a:pt x="4973965" y="1145043"/>
                  </a:cubicBezTo>
                  <a:cubicBezTo>
                    <a:pt x="4973965" y="1145043"/>
                    <a:pt x="4973965" y="1145043"/>
                    <a:pt x="4446171" y="230339"/>
                  </a:cubicBezTo>
                  <a:cubicBezTo>
                    <a:pt x="4408471" y="166215"/>
                    <a:pt x="4317992" y="113407"/>
                    <a:pt x="4242593" y="113407"/>
                  </a:cubicBezTo>
                  <a:cubicBezTo>
                    <a:pt x="4242593" y="113407"/>
                    <a:pt x="4242593" y="113407"/>
                    <a:pt x="4133871" y="113407"/>
                  </a:cubicBezTo>
                  <a:lnTo>
                    <a:pt x="4052093" y="113407"/>
                  </a:lnTo>
                  <a:lnTo>
                    <a:pt x="4050394" y="113407"/>
                  </a:lnTo>
                  <a:lnTo>
                    <a:pt x="4038503" y="113407"/>
                  </a:lnTo>
                  <a:lnTo>
                    <a:pt x="4030245" y="113407"/>
                  </a:lnTo>
                  <a:lnTo>
                    <a:pt x="4006226" y="113407"/>
                  </a:lnTo>
                  <a:lnTo>
                    <a:pt x="3943371" y="113407"/>
                  </a:lnTo>
                  <a:lnTo>
                    <a:pt x="3875656" y="113407"/>
                  </a:lnTo>
                  <a:lnTo>
                    <a:pt x="3839745" y="113407"/>
                  </a:lnTo>
                  <a:lnTo>
                    <a:pt x="3776065" y="113407"/>
                  </a:lnTo>
                  <a:lnTo>
                    <a:pt x="3685156" y="113407"/>
                  </a:lnTo>
                  <a:lnTo>
                    <a:pt x="3659911" y="113407"/>
                  </a:lnTo>
                  <a:lnTo>
                    <a:pt x="3585565" y="113407"/>
                  </a:lnTo>
                  <a:lnTo>
                    <a:pt x="3525919" y="113407"/>
                  </a:lnTo>
                  <a:lnTo>
                    <a:pt x="3469411" y="113407"/>
                  </a:lnTo>
                  <a:lnTo>
                    <a:pt x="3372816" y="113407"/>
                  </a:lnTo>
                  <a:lnTo>
                    <a:pt x="3335419" y="113407"/>
                  </a:lnTo>
                  <a:lnTo>
                    <a:pt x="3202309" y="113407"/>
                  </a:lnTo>
                  <a:lnTo>
                    <a:pt x="3200246" y="113407"/>
                  </a:lnTo>
                  <a:lnTo>
                    <a:pt x="3187006" y="113407"/>
                  </a:lnTo>
                  <a:lnTo>
                    <a:pt x="3185815" y="113407"/>
                  </a:lnTo>
                  <a:lnTo>
                    <a:pt x="3182316" y="113407"/>
                  </a:lnTo>
                  <a:lnTo>
                    <a:pt x="3180210" y="113407"/>
                  </a:lnTo>
                  <a:cubicBezTo>
                    <a:pt x="3180210" y="113407"/>
                    <a:pt x="3180210" y="113407"/>
                    <a:pt x="3163716" y="113407"/>
                  </a:cubicBezTo>
                  <a:lnTo>
                    <a:pt x="3146643" y="113407"/>
                  </a:lnTo>
                  <a:lnTo>
                    <a:pt x="3124544" y="113407"/>
                  </a:lnTo>
                  <a:lnTo>
                    <a:pt x="3070360" y="113407"/>
                  </a:lnTo>
                  <a:lnTo>
                    <a:pt x="3048262" y="113407"/>
                  </a:lnTo>
                  <a:lnTo>
                    <a:pt x="3014437" y="113407"/>
                  </a:lnTo>
                  <a:lnTo>
                    <a:pt x="3011809" y="113407"/>
                  </a:lnTo>
                  <a:lnTo>
                    <a:pt x="3009746" y="113407"/>
                  </a:lnTo>
                  <a:lnTo>
                    <a:pt x="2996506" y="113407"/>
                  </a:lnTo>
                  <a:lnTo>
                    <a:pt x="2995315" y="113407"/>
                  </a:lnTo>
                  <a:lnTo>
                    <a:pt x="2992338" y="113407"/>
                  </a:lnTo>
                  <a:lnTo>
                    <a:pt x="2989710" y="113407"/>
                  </a:lnTo>
                  <a:lnTo>
                    <a:pt x="2987648" y="113407"/>
                  </a:lnTo>
                  <a:lnTo>
                    <a:pt x="2973216" y="113407"/>
                  </a:lnTo>
                  <a:lnTo>
                    <a:pt x="2956143" y="113407"/>
                  </a:lnTo>
                  <a:lnTo>
                    <a:pt x="2944597" y="113407"/>
                  </a:lnTo>
                  <a:lnTo>
                    <a:pt x="2934044" y="113407"/>
                  </a:lnTo>
                  <a:lnTo>
                    <a:pt x="2922498" y="113407"/>
                  </a:lnTo>
                  <a:lnTo>
                    <a:pt x="2879860" y="113407"/>
                  </a:lnTo>
                  <a:lnTo>
                    <a:pt x="2859294" y="113407"/>
                  </a:lnTo>
                  <a:lnTo>
                    <a:pt x="2857762" y="113407"/>
                  </a:lnTo>
                  <a:lnTo>
                    <a:pt x="2837195" y="113407"/>
                  </a:lnTo>
                  <a:lnTo>
                    <a:pt x="2823937" y="113407"/>
                  </a:lnTo>
                  <a:lnTo>
                    <a:pt x="2801838" y="113407"/>
                  </a:lnTo>
                  <a:lnTo>
                    <a:pt x="2756982" y="113407"/>
                  </a:lnTo>
                  <a:lnTo>
                    <a:pt x="2754097" y="113407"/>
                  </a:lnTo>
                  <a:lnTo>
                    <a:pt x="2734884" y="113407"/>
                  </a:lnTo>
                  <a:lnTo>
                    <a:pt x="2731998" y="113407"/>
                  </a:lnTo>
                  <a:lnTo>
                    <a:pt x="2668794" y="113407"/>
                  </a:lnTo>
                  <a:lnTo>
                    <a:pt x="2646695" y="113407"/>
                  </a:lnTo>
                  <a:lnTo>
                    <a:pt x="2636115" y="113407"/>
                  </a:lnTo>
                  <a:lnTo>
                    <a:pt x="2614017" y="113407"/>
                  </a:lnTo>
                  <a:lnTo>
                    <a:pt x="2566482" y="113407"/>
                  </a:lnTo>
                  <a:lnTo>
                    <a:pt x="2544384" y="113407"/>
                  </a:lnTo>
                  <a:lnTo>
                    <a:pt x="2495147" y="113407"/>
                  </a:lnTo>
                  <a:lnTo>
                    <a:pt x="2473049" y="113407"/>
                  </a:lnTo>
                  <a:lnTo>
                    <a:pt x="2445615" y="113407"/>
                  </a:lnTo>
                  <a:lnTo>
                    <a:pt x="2423517" y="113407"/>
                  </a:lnTo>
                  <a:lnTo>
                    <a:pt x="2332532" y="113407"/>
                  </a:lnTo>
                  <a:lnTo>
                    <a:pt x="2310433" y="113407"/>
                  </a:lnTo>
                  <a:lnTo>
                    <a:pt x="2304647" y="113407"/>
                  </a:lnTo>
                  <a:lnTo>
                    <a:pt x="2282549" y="113407"/>
                  </a:lnTo>
                  <a:lnTo>
                    <a:pt x="2146721" y="113407"/>
                  </a:lnTo>
                  <a:lnTo>
                    <a:pt x="2142032" y="113407"/>
                  </a:lnTo>
                  <a:lnTo>
                    <a:pt x="2139925" y="113407"/>
                  </a:lnTo>
                  <a:lnTo>
                    <a:pt x="2137864" y="113407"/>
                  </a:lnTo>
                  <a:lnTo>
                    <a:pt x="2124622" y="113407"/>
                  </a:lnTo>
                  <a:lnTo>
                    <a:pt x="2123432" y="113407"/>
                  </a:lnTo>
                  <a:lnTo>
                    <a:pt x="2119933" y="113407"/>
                  </a:lnTo>
                  <a:lnTo>
                    <a:pt x="2097049" y="113407"/>
                  </a:lnTo>
                  <a:cubicBezTo>
                    <a:pt x="2073661" y="113407"/>
                    <a:pt x="2037517" y="113407"/>
                    <a:pt x="1981658" y="113407"/>
                  </a:cubicBezTo>
                  <a:lnTo>
                    <a:pt x="1956221" y="113407"/>
                  </a:lnTo>
                  <a:lnTo>
                    <a:pt x="1949425" y="113407"/>
                  </a:lnTo>
                  <a:lnTo>
                    <a:pt x="1947364" y="113407"/>
                  </a:lnTo>
                  <a:lnTo>
                    <a:pt x="1934122" y="113407"/>
                  </a:lnTo>
                  <a:lnTo>
                    <a:pt x="1932932" y="113407"/>
                  </a:lnTo>
                  <a:lnTo>
                    <a:pt x="1906549" y="113407"/>
                  </a:lnTo>
                  <a:lnTo>
                    <a:pt x="1882214" y="113407"/>
                  </a:lnTo>
                  <a:lnTo>
                    <a:pt x="1861030" y="113407"/>
                  </a:lnTo>
                  <a:lnTo>
                    <a:pt x="1791158" y="113407"/>
                  </a:lnTo>
                  <a:lnTo>
                    <a:pt x="1747978" y="113407"/>
                  </a:lnTo>
                  <a:lnTo>
                    <a:pt x="1691714" y="113407"/>
                  </a:lnTo>
                  <a:lnTo>
                    <a:pt x="1573733" y="113407"/>
                  </a:lnTo>
                  <a:lnTo>
                    <a:pt x="1557478" y="113407"/>
                  </a:lnTo>
                  <a:lnTo>
                    <a:pt x="1383233" y="113407"/>
                  </a:lnTo>
                  <a:lnTo>
                    <a:pt x="1354259" y="113407"/>
                  </a:lnTo>
                  <a:lnTo>
                    <a:pt x="1163759" y="113407"/>
                  </a:lnTo>
                  <a:lnTo>
                    <a:pt x="1084338" y="113407"/>
                  </a:lnTo>
                  <a:lnTo>
                    <a:pt x="893838" y="113407"/>
                  </a:lnTo>
                  <a:cubicBezTo>
                    <a:pt x="820324" y="113407"/>
                    <a:pt x="727960" y="166215"/>
                    <a:pt x="690261" y="230339"/>
                  </a:cubicBezTo>
                  <a:cubicBezTo>
                    <a:pt x="690261" y="230339"/>
                    <a:pt x="690261" y="230339"/>
                    <a:pt x="162467" y="1145043"/>
                  </a:cubicBezTo>
                  <a:cubicBezTo>
                    <a:pt x="144559" y="1177105"/>
                    <a:pt x="135606" y="1219539"/>
                    <a:pt x="135606" y="1261974"/>
                  </a:cubicBezTo>
                  <a:close/>
                  <a:moveTo>
                    <a:pt x="0" y="1261974"/>
                  </a:moveTo>
                  <a:cubicBezTo>
                    <a:pt x="0" y="1215349"/>
                    <a:pt x="9837" y="1168725"/>
                    <a:pt x="29513" y="1133497"/>
                  </a:cubicBezTo>
                  <a:cubicBezTo>
                    <a:pt x="609420" y="128477"/>
                    <a:pt x="609420" y="128477"/>
                    <a:pt x="609420" y="128477"/>
                  </a:cubicBezTo>
                  <a:cubicBezTo>
                    <a:pt x="650842" y="58022"/>
                    <a:pt x="752325" y="0"/>
                    <a:pt x="833098" y="0"/>
                  </a:cubicBezTo>
                  <a:cubicBezTo>
                    <a:pt x="1702959" y="0"/>
                    <a:pt x="1920424" y="0"/>
                    <a:pt x="1974790" y="0"/>
                  </a:cubicBezTo>
                  <a:lnTo>
                    <a:pt x="1976098" y="0"/>
                  </a:lnTo>
                  <a:lnTo>
                    <a:pt x="1990647" y="0"/>
                  </a:lnTo>
                  <a:lnTo>
                    <a:pt x="1992912" y="0"/>
                  </a:lnTo>
                  <a:lnTo>
                    <a:pt x="2000379" y="0"/>
                  </a:lnTo>
                  <a:lnTo>
                    <a:pt x="2180255" y="0"/>
                  </a:lnTo>
                  <a:lnTo>
                    <a:pt x="2204536" y="0"/>
                  </a:lnTo>
                  <a:lnTo>
                    <a:pt x="2358928" y="0"/>
                  </a:lnTo>
                  <a:lnTo>
                    <a:pt x="2383208" y="0"/>
                  </a:lnTo>
                  <a:lnTo>
                    <a:pt x="2513815" y="0"/>
                  </a:lnTo>
                  <a:lnTo>
                    <a:pt x="2538095" y="0"/>
                  </a:lnTo>
                  <a:lnTo>
                    <a:pt x="2646616" y="0"/>
                  </a:lnTo>
                  <a:lnTo>
                    <a:pt x="2670896" y="0"/>
                  </a:lnTo>
                  <a:lnTo>
                    <a:pt x="2759029" y="0"/>
                  </a:lnTo>
                  <a:lnTo>
                    <a:pt x="2783310" y="0"/>
                  </a:lnTo>
                  <a:lnTo>
                    <a:pt x="2852754" y="0"/>
                  </a:lnTo>
                  <a:lnTo>
                    <a:pt x="2877035" y="0"/>
                  </a:lnTo>
                  <a:lnTo>
                    <a:pt x="2929490" y="0"/>
                  </a:lnTo>
                  <a:lnTo>
                    <a:pt x="2953771" y="0"/>
                  </a:lnTo>
                  <a:lnTo>
                    <a:pt x="2990936" y="0"/>
                  </a:lnTo>
                  <a:lnTo>
                    <a:pt x="3015216" y="0"/>
                  </a:lnTo>
                  <a:lnTo>
                    <a:pt x="3074750" y="0"/>
                  </a:lnTo>
                  <a:lnTo>
                    <a:pt x="3099031" y="0"/>
                  </a:lnTo>
                  <a:lnTo>
                    <a:pt x="3117790" y="0"/>
                  </a:lnTo>
                  <a:cubicBezTo>
                    <a:pt x="3135912" y="0"/>
                    <a:pt x="3135912" y="0"/>
                    <a:pt x="3135912" y="0"/>
                  </a:cubicBezTo>
                  <a:lnTo>
                    <a:pt x="3142071" y="0"/>
                  </a:lnTo>
                  <a:lnTo>
                    <a:pt x="3143379" y="0"/>
                  </a:lnTo>
                  <a:lnTo>
                    <a:pt x="3157927" y="0"/>
                  </a:lnTo>
                  <a:lnTo>
                    <a:pt x="3160193" y="0"/>
                  </a:lnTo>
                  <a:lnTo>
                    <a:pt x="3347536" y="0"/>
                  </a:lnTo>
                  <a:cubicBezTo>
                    <a:pt x="4303193" y="0"/>
                    <a:pt x="4303193" y="0"/>
                    <a:pt x="4303193" y="0"/>
                  </a:cubicBezTo>
                  <a:cubicBezTo>
                    <a:pt x="4386037" y="0"/>
                    <a:pt x="4485449" y="58022"/>
                    <a:pt x="4526872" y="128477"/>
                  </a:cubicBezTo>
                  <a:cubicBezTo>
                    <a:pt x="5106779" y="1133497"/>
                    <a:pt x="5106779" y="1133497"/>
                    <a:pt x="5106779" y="1133497"/>
                  </a:cubicBezTo>
                  <a:cubicBezTo>
                    <a:pt x="5148200" y="1203952"/>
                    <a:pt x="5148200" y="1319996"/>
                    <a:pt x="5106779" y="1390451"/>
                  </a:cubicBezTo>
                  <a:cubicBezTo>
                    <a:pt x="4526872" y="2395471"/>
                    <a:pt x="4526872" y="2395471"/>
                    <a:pt x="4526872" y="2395471"/>
                  </a:cubicBezTo>
                  <a:cubicBezTo>
                    <a:pt x="4485449" y="2465926"/>
                    <a:pt x="4386037" y="2523948"/>
                    <a:pt x="4303193" y="2523948"/>
                  </a:cubicBezTo>
                  <a:lnTo>
                    <a:pt x="3160193" y="2523948"/>
                  </a:lnTo>
                  <a:lnTo>
                    <a:pt x="3143379" y="2523948"/>
                  </a:lnTo>
                  <a:lnTo>
                    <a:pt x="3135912" y="2523948"/>
                  </a:lnTo>
                  <a:lnTo>
                    <a:pt x="2000379" y="2523948"/>
                  </a:lnTo>
                  <a:lnTo>
                    <a:pt x="1992912" y="2523948"/>
                  </a:lnTo>
                  <a:lnTo>
                    <a:pt x="1976098" y="2523948"/>
                  </a:lnTo>
                  <a:lnTo>
                    <a:pt x="833098" y="2523948"/>
                  </a:lnTo>
                  <a:cubicBezTo>
                    <a:pt x="752325" y="2523948"/>
                    <a:pt x="650842" y="2465926"/>
                    <a:pt x="609420" y="2395471"/>
                  </a:cubicBezTo>
                  <a:cubicBezTo>
                    <a:pt x="29513" y="1390451"/>
                    <a:pt x="29513" y="1390451"/>
                    <a:pt x="29513" y="1390451"/>
                  </a:cubicBezTo>
                  <a:cubicBezTo>
                    <a:pt x="9837" y="1355223"/>
                    <a:pt x="0" y="1308599"/>
                    <a:pt x="0" y="126197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 sz="1800" dirty="0">
                <a:solidFill>
                  <a:prstClr val="black"/>
                </a:solidFill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7ADC5593-069E-4465-A5CC-B07E3DE6CCFD}"/>
                </a:ext>
              </a:extLst>
            </p:cNvPr>
            <p:cNvSpPr/>
            <p:nvPr/>
          </p:nvSpPr>
          <p:spPr>
            <a:xfrm>
              <a:off x="773540" y="2423160"/>
              <a:ext cx="2376264" cy="62671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EFDCCD80-582E-4932-A282-4052D882E97E}"/>
              </a:ext>
            </a:extLst>
          </p:cNvPr>
          <p:cNvGrpSpPr/>
          <p:nvPr/>
        </p:nvGrpSpPr>
        <p:grpSpPr>
          <a:xfrm>
            <a:off x="8511897" y="1627269"/>
            <a:ext cx="2088233" cy="4901120"/>
            <a:chOff x="699698" y="1340769"/>
            <a:chExt cx="2523948" cy="5137844"/>
          </a:xfrm>
          <a:solidFill>
            <a:srgbClr val="C5CDD8"/>
          </a:solidFill>
        </p:grpSpPr>
        <p:sp>
          <p:nvSpPr>
            <p:cNvPr id="67" name="任意多边形 28">
              <a:extLst>
                <a:ext uri="{FF2B5EF4-FFF2-40B4-BE49-F238E27FC236}">
                  <a16:creationId xmlns:a16="http://schemas.microsoft.com/office/drawing/2014/main" id="{046EA0C3-7084-4E94-81AB-42F12FF74D5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-607250" y="2647717"/>
              <a:ext cx="5137844" cy="2523948"/>
            </a:xfrm>
            <a:custGeom>
              <a:avLst/>
              <a:gdLst>
                <a:gd name="connsiteX0" fmla="*/ 135606 w 5137844"/>
                <a:gd name="connsiteY0" fmla="*/ 1261974 h 2523948"/>
                <a:gd name="connsiteX1" fmla="*/ 162467 w 5137844"/>
                <a:gd name="connsiteY1" fmla="*/ 1378906 h 2523948"/>
                <a:gd name="connsiteX2" fmla="*/ 690261 w 5137844"/>
                <a:gd name="connsiteY2" fmla="*/ 2293610 h 2523948"/>
                <a:gd name="connsiteX3" fmla="*/ 893838 w 5137844"/>
                <a:gd name="connsiteY3" fmla="*/ 2410541 h 2523948"/>
                <a:gd name="connsiteX4" fmla="*/ 1084338 w 5137844"/>
                <a:gd name="connsiteY4" fmla="*/ 2410541 h 2523948"/>
                <a:gd name="connsiteX5" fmla="*/ 1934122 w 5137844"/>
                <a:gd name="connsiteY5" fmla="*/ 2410541 h 2523948"/>
                <a:gd name="connsiteX6" fmla="*/ 1949425 w 5137844"/>
                <a:gd name="connsiteY6" fmla="*/ 2410541 h 2523948"/>
                <a:gd name="connsiteX7" fmla="*/ 1956221 w 5137844"/>
                <a:gd name="connsiteY7" fmla="*/ 2410541 h 2523948"/>
                <a:gd name="connsiteX8" fmla="*/ 2124622 w 5137844"/>
                <a:gd name="connsiteY8" fmla="*/ 2410541 h 2523948"/>
                <a:gd name="connsiteX9" fmla="*/ 2139925 w 5137844"/>
                <a:gd name="connsiteY9" fmla="*/ 2410541 h 2523948"/>
                <a:gd name="connsiteX10" fmla="*/ 2146721 w 5137844"/>
                <a:gd name="connsiteY10" fmla="*/ 2410541 h 2523948"/>
                <a:gd name="connsiteX11" fmla="*/ 2989710 w 5137844"/>
                <a:gd name="connsiteY11" fmla="*/ 2410541 h 2523948"/>
                <a:gd name="connsiteX12" fmla="*/ 2996506 w 5137844"/>
                <a:gd name="connsiteY12" fmla="*/ 2410541 h 2523948"/>
                <a:gd name="connsiteX13" fmla="*/ 3011809 w 5137844"/>
                <a:gd name="connsiteY13" fmla="*/ 2410541 h 2523948"/>
                <a:gd name="connsiteX14" fmla="*/ 3180210 w 5137844"/>
                <a:gd name="connsiteY14" fmla="*/ 2410541 h 2523948"/>
                <a:gd name="connsiteX15" fmla="*/ 3187006 w 5137844"/>
                <a:gd name="connsiteY15" fmla="*/ 2410541 h 2523948"/>
                <a:gd name="connsiteX16" fmla="*/ 3202309 w 5137844"/>
                <a:gd name="connsiteY16" fmla="*/ 2410541 h 2523948"/>
                <a:gd name="connsiteX17" fmla="*/ 4052093 w 5137844"/>
                <a:gd name="connsiteY17" fmla="*/ 2410541 h 2523948"/>
                <a:gd name="connsiteX18" fmla="*/ 4242593 w 5137844"/>
                <a:gd name="connsiteY18" fmla="*/ 2410541 h 2523948"/>
                <a:gd name="connsiteX19" fmla="*/ 4446171 w 5137844"/>
                <a:gd name="connsiteY19" fmla="*/ 2293610 h 2523948"/>
                <a:gd name="connsiteX20" fmla="*/ 4973965 w 5137844"/>
                <a:gd name="connsiteY20" fmla="*/ 1378906 h 2523948"/>
                <a:gd name="connsiteX21" fmla="*/ 4973965 w 5137844"/>
                <a:gd name="connsiteY21" fmla="*/ 1145043 h 2523948"/>
                <a:gd name="connsiteX22" fmla="*/ 4446171 w 5137844"/>
                <a:gd name="connsiteY22" fmla="*/ 230339 h 2523948"/>
                <a:gd name="connsiteX23" fmla="*/ 4242593 w 5137844"/>
                <a:gd name="connsiteY23" fmla="*/ 113407 h 2523948"/>
                <a:gd name="connsiteX24" fmla="*/ 4133871 w 5137844"/>
                <a:gd name="connsiteY24" fmla="*/ 113407 h 2523948"/>
                <a:gd name="connsiteX25" fmla="*/ 4052093 w 5137844"/>
                <a:gd name="connsiteY25" fmla="*/ 113407 h 2523948"/>
                <a:gd name="connsiteX26" fmla="*/ 4050394 w 5137844"/>
                <a:gd name="connsiteY26" fmla="*/ 113407 h 2523948"/>
                <a:gd name="connsiteX27" fmla="*/ 4038503 w 5137844"/>
                <a:gd name="connsiteY27" fmla="*/ 113407 h 2523948"/>
                <a:gd name="connsiteX28" fmla="*/ 4030245 w 5137844"/>
                <a:gd name="connsiteY28" fmla="*/ 113407 h 2523948"/>
                <a:gd name="connsiteX29" fmla="*/ 4006226 w 5137844"/>
                <a:gd name="connsiteY29" fmla="*/ 113407 h 2523948"/>
                <a:gd name="connsiteX30" fmla="*/ 3943371 w 5137844"/>
                <a:gd name="connsiteY30" fmla="*/ 113407 h 2523948"/>
                <a:gd name="connsiteX31" fmla="*/ 3875656 w 5137844"/>
                <a:gd name="connsiteY31" fmla="*/ 113407 h 2523948"/>
                <a:gd name="connsiteX32" fmla="*/ 3839745 w 5137844"/>
                <a:gd name="connsiteY32" fmla="*/ 113407 h 2523948"/>
                <a:gd name="connsiteX33" fmla="*/ 3776065 w 5137844"/>
                <a:gd name="connsiteY33" fmla="*/ 113407 h 2523948"/>
                <a:gd name="connsiteX34" fmla="*/ 3685156 w 5137844"/>
                <a:gd name="connsiteY34" fmla="*/ 113407 h 2523948"/>
                <a:gd name="connsiteX35" fmla="*/ 3659911 w 5137844"/>
                <a:gd name="connsiteY35" fmla="*/ 113407 h 2523948"/>
                <a:gd name="connsiteX36" fmla="*/ 3585565 w 5137844"/>
                <a:gd name="connsiteY36" fmla="*/ 113407 h 2523948"/>
                <a:gd name="connsiteX37" fmla="*/ 3525919 w 5137844"/>
                <a:gd name="connsiteY37" fmla="*/ 113407 h 2523948"/>
                <a:gd name="connsiteX38" fmla="*/ 3469411 w 5137844"/>
                <a:gd name="connsiteY38" fmla="*/ 113407 h 2523948"/>
                <a:gd name="connsiteX39" fmla="*/ 3372816 w 5137844"/>
                <a:gd name="connsiteY39" fmla="*/ 113407 h 2523948"/>
                <a:gd name="connsiteX40" fmla="*/ 3335419 w 5137844"/>
                <a:gd name="connsiteY40" fmla="*/ 113407 h 2523948"/>
                <a:gd name="connsiteX41" fmla="*/ 3202309 w 5137844"/>
                <a:gd name="connsiteY41" fmla="*/ 113407 h 2523948"/>
                <a:gd name="connsiteX42" fmla="*/ 3200246 w 5137844"/>
                <a:gd name="connsiteY42" fmla="*/ 113407 h 2523948"/>
                <a:gd name="connsiteX43" fmla="*/ 3187006 w 5137844"/>
                <a:gd name="connsiteY43" fmla="*/ 113407 h 2523948"/>
                <a:gd name="connsiteX44" fmla="*/ 3185815 w 5137844"/>
                <a:gd name="connsiteY44" fmla="*/ 113407 h 2523948"/>
                <a:gd name="connsiteX45" fmla="*/ 3182316 w 5137844"/>
                <a:gd name="connsiteY45" fmla="*/ 113407 h 2523948"/>
                <a:gd name="connsiteX46" fmla="*/ 3180210 w 5137844"/>
                <a:gd name="connsiteY46" fmla="*/ 113407 h 2523948"/>
                <a:gd name="connsiteX47" fmla="*/ 3163716 w 5137844"/>
                <a:gd name="connsiteY47" fmla="*/ 113407 h 2523948"/>
                <a:gd name="connsiteX48" fmla="*/ 3146643 w 5137844"/>
                <a:gd name="connsiteY48" fmla="*/ 113407 h 2523948"/>
                <a:gd name="connsiteX49" fmla="*/ 3124544 w 5137844"/>
                <a:gd name="connsiteY49" fmla="*/ 113407 h 2523948"/>
                <a:gd name="connsiteX50" fmla="*/ 3070360 w 5137844"/>
                <a:gd name="connsiteY50" fmla="*/ 113407 h 2523948"/>
                <a:gd name="connsiteX51" fmla="*/ 3048262 w 5137844"/>
                <a:gd name="connsiteY51" fmla="*/ 113407 h 2523948"/>
                <a:gd name="connsiteX52" fmla="*/ 3014437 w 5137844"/>
                <a:gd name="connsiteY52" fmla="*/ 113407 h 2523948"/>
                <a:gd name="connsiteX53" fmla="*/ 3011809 w 5137844"/>
                <a:gd name="connsiteY53" fmla="*/ 113407 h 2523948"/>
                <a:gd name="connsiteX54" fmla="*/ 3009746 w 5137844"/>
                <a:gd name="connsiteY54" fmla="*/ 113407 h 2523948"/>
                <a:gd name="connsiteX55" fmla="*/ 2996506 w 5137844"/>
                <a:gd name="connsiteY55" fmla="*/ 113407 h 2523948"/>
                <a:gd name="connsiteX56" fmla="*/ 2995315 w 5137844"/>
                <a:gd name="connsiteY56" fmla="*/ 113407 h 2523948"/>
                <a:gd name="connsiteX57" fmla="*/ 2992338 w 5137844"/>
                <a:gd name="connsiteY57" fmla="*/ 113407 h 2523948"/>
                <a:gd name="connsiteX58" fmla="*/ 2989710 w 5137844"/>
                <a:gd name="connsiteY58" fmla="*/ 113407 h 2523948"/>
                <a:gd name="connsiteX59" fmla="*/ 2987648 w 5137844"/>
                <a:gd name="connsiteY59" fmla="*/ 113407 h 2523948"/>
                <a:gd name="connsiteX60" fmla="*/ 2973216 w 5137844"/>
                <a:gd name="connsiteY60" fmla="*/ 113407 h 2523948"/>
                <a:gd name="connsiteX61" fmla="*/ 2956143 w 5137844"/>
                <a:gd name="connsiteY61" fmla="*/ 113407 h 2523948"/>
                <a:gd name="connsiteX62" fmla="*/ 2944597 w 5137844"/>
                <a:gd name="connsiteY62" fmla="*/ 113407 h 2523948"/>
                <a:gd name="connsiteX63" fmla="*/ 2934044 w 5137844"/>
                <a:gd name="connsiteY63" fmla="*/ 113407 h 2523948"/>
                <a:gd name="connsiteX64" fmla="*/ 2922498 w 5137844"/>
                <a:gd name="connsiteY64" fmla="*/ 113407 h 2523948"/>
                <a:gd name="connsiteX65" fmla="*/ 2879860 w 5137844"/>
                <a:gd name="connsiteY65" fmla="*/ 113407 h 2523948"/>
                <a:gd name="connsiteX66" fmla="*/ 2859294 w 5137844"/>
                <a:gd name="connsiteY66" fmla="*/ 113407 h 2523948"/>
                <a:gd name="connsiteX67" fmla="*/ 2857762 w 5137844"/>
                <a:gd name="connsiteY67" fmla="*/ 113407 h 2523948"/>
                <a:gd name="connsiteX68" fmla="*/ 2837195 w 5137844"/>
                <a:gd name="connsiteY68" fmla="*/ 113407 h 2523948"/>
                <a:gd name="connsiteX69" fmla="*/ 2823937 w 5137844"/>
                <a:gd name="connsiteY69" fmla="*/ 113407 h 2523948"/>
                <a:gd name="connsiteX70" fmla="*/ 2801838 w 5137844"/>
                <a:gd name="connsiteY70" fmla="*/ 113407 h 2523948"/>
                <a:gd name="connsiteX71" fmla="*/ 2756982 w 5137844"/>
                <a:gd name="connsiteY71" fmla="*/ 113407 h 2523948"/>
                <a:gd name="connsiteX72" fmla="*/ 2754097 w 5137844"/>
                <a:gd name="connsiteY72" fmla="*/ 113407 h 2523948"/>
                <a:gd name="connsiteX73" fmla="*/ 2734884 w 5137844"/>
                <a:gd name="connsiteY73" fmla="*/ 113407 h 2523948"/>
                <a:gd name="connsiteX74" fmla="*/ 2731998 w 5137844"/>
                <a:gd name="connsiteY74" fmla="*/ 113407 h 2523948"/>
                <a:gd name="connsiteX75" fmla="*/ 2668794 w 5137844"/>
                <a:gd name="connsiteY75" fmla="*/ 113407 h 2523948"/>
                <a:gd name="connsiteX76" fmla="*/ 2646695 w 5137844"/>
                <a:gd name="connsiteY76" fmla="*/ 113407 h 2523948"/>
                <a:gd name="connsiteX77" fmla="*/ 2636115 w 5137844"/>
                <a:gd name="connsiteY77" fmla="*/ 113407 h 2523948"/>
                <a:gd name="connsiteX78" fmla="*/ 2614017 w 5137844"/>
                <a:gd name="connsiteY78" fmla="*/ 113407 h 2523948"/>
                <a:gd name="connsiteX79" fmla="*/ 2566482 w 5137844"/>
                <a:gd name="connsiteY79" fmla="*/ 113407 h 2523948"/>
                <a:gd name="connsiteX80" fmla="*/ 2544384 w 5137844"/>
                <a:gd name="connsiteY80" fmla="*/ 113407 h 2523948"/>
                <a:gd name="connsiteX81" fmla="*/ 2495147 w 5137844"/>
                <a:gd name="connsiteY81" fmla="*/ 113407 h 2523948"/>
                <a:gd name="connsiteX82" fmla="*/ 2473049 w 5137844"/>
                <a:gd name="connsiteY82" fmla="*/ 113407 h 2523948"/>
                <a:gd name="connsiteX83" fmla="*/ 2445615 w 5137844"/>
                <a:gd name="connsiteY83" fmla="*/ 113407 h 2523948"/>
                <a:gd name="connsiteX84" fmla="*/ 2423517 w 5137844"/>
                <a:gd name="connsiteY84" fmla="*/ 113407 h 2523948"/>
                <a:gd name="connsiteX85" fmla="*/ 2332532 w 5137844"/>
                <a:gd name="connsiteY85" fmla="*/ 113407 h 2523948"/>
                <a:gd name="connsiteX86" fmla="*/ 2310433 w 5137844"/>
                <a:gd name="connsiteY86" fmla="*/ 113407 h 2523948"/>
                <a:gd name="connsiteX87" fmla="*/ 2304647 w 5137844"/>
                <a:gd name="connsiteY87" fmla="*/ 113407 h 2523948"/>
                <a:gd name="connsiteX88" fmla="*/ 2282549 w 5137844"/>
                <a:gd name="connsiteY88" fmla="*/ 113407 h 2523948"/>
                <a:gd name="connsiteX89" fmla="*/ 2146721 w 5137844"/>
                <a:gd name="connsiteY89" fmla="*/ 113407 h 2523948"/>
                <a:gd name="connsiteX90" fmla="*/ 2142032 w 5137844"/>
                <a:gd name="connsiteY90" fmla="*/ 113407 h 2523948"/>
                <a:gd name="connsiteX91" fmla="*/ 2139925 w 5137844"/>
                <a:gd name="connsiteY91" fmla="*/ 113407 h 2523948"/>
                <a:gd name="connsiteX92" fmla="*/ 2137864 w 5137844"/>
                <a:gd name="connsiteY92" fmla="*/ 113407 h 2523948"/>
                <a:gd name="connsiteX93" fmla="*/ 2124622 w 5137844"/>
                <a:gd name="connsiteY93" fmla="*/ 113407 h 2523948"/>
                <a:gd name="connsiteX94" fmla="*/ 2123432 w 5137844"/>
                <a:gd name="connsiteY94" fmla="*/ 113407 h 2523948"/>
                <a:gd name="connsiteX95" fmla="*/ 2119933 w 5137844"/>
                <a:gd name="connsiteY95" fmla="*/ 113407 h 2523948"/>
                <a:gd name="connsiteX96" fmla="*/ 2097049 w 5137844"/>
                <a:gd name="connsiteY96" fmla="*/ 113407 h 2523948"/>
                <a:gd name="connsiteX97" fmla="*/ 1981658 w 5137844"/>
                <a:gd name="connsiteY97" fmla="*/ 113407 h 2523948"/>
                <a:gd name="connsiteX98" fmla="*/ 1956221 w 5137844"/>
                <a:gd name="connsiteY98" fmla="*/ 113407 h 2523948"/>
                <a:gd name="connsiteX99" fmla="*/ 1949425 w 5137844"/>
                <a:gd name="connsiteY99" fmla="*/ 113407 h 2523948"/>
                <a:gd name="connsiteX100" fmla="*/ 1947364 w 5137844"/>
                <a:gd name="connsiteY100" fmla="*/ 113407 h 2523948"/>
                <a:gd name="connsiteX101" fmla="*/ 1934122 w 5137844"/>
                <a:gd name="connsiteY101" fmla="*/ 113407 h 2523948"/>
                <a:gd name="connsiteX102" fmla="*/ 1932932 w 5137844"/>
                <a:gd name="connsiteY102" fmla="*/ 113407 h 2523948"/>
                <a:gd name="connsiteX103" fmla="*/ 1906549 w 5137844"/>
                <a:gd name="connsiteY103" fmla="*/ 113407 h 2523948"/>
                <a:gd name="connsiteX104" fmla="*/ 1882214 w 5137844"/>
                <a:gd name="connsiteY104" fmla="*/ 113407 h 2523948"/>
                <a:gd name="connsiteX105" fmla="*/ 1861030 w 5137844"/>
                <a:gd name="connsiteY105" fmla="*/ 113407 h 2523948"/>
                <a:gd name="connsiteX106" fmla="*/ 1791158 w 5137844"/>
                <a:gd name="connsiteY106" fmla="*/ 113407 h 2523948"/>
                <a:gd name="connsiteX107" fmla="*/ 1747978 w 5137844"/>
                <a:gd name="connsiteY107" fmla="*/ 113407 h 2523948"/>
                <a:gd name="connsiteX108" fmla="*/ 1691714 w 5137844"/>
                <a:gd name="connsiteY108" fmla="*/ 113407 h 2523948"/>
                <a:gd name="connsiteX109" fmla="*/ 1573733 w 5137844"/>
                <a:gd name="connsiteY109" fmla="*/ 113407 h 2523948"/>
                <a:gd name="connsiteX110" fmla="*/ 1557478 w 5137844"/>
                <a:gd name="connsiteY110" fmla="*/ 113407 h 2523948"/>
                <a:gd name="connsiteX111" fmla="*/ 1383233 w 5137844"/>
                <a:gd name="connsiteY111" fmla="*/ 113407 h 2523948"/>
                <a:gd name="connsiteX112" fmla="*/ 1354259 w 5137844"/>
                <a:gd name="connsiteY112" fmla="*/ 113407 h 2523948"/>
                <a:gd name="connsiteX113" fmla="*/ 1163759 w 5137844"/>
                <a:gd name="connsiteY113" fmla="*/ 113407 h 2523948"/>
                <a:gd name="connsiteX114" fmla="*/ 1084338 w 5137844"/>
                <a:gd name="connsiteY114" fmla="*/ 113407 h 2523948"/>
                <a:gd name="connsiteX115" fmla="*/ 893838 w 5137844"/>
                <a:gd name="connsiteY115" fmla="*/ 113407 h 2523948"/>
                <a:gd name="connsiteX116" fmla="*/ 690261 w 5137844"/>
                <a:gd name="connsiteY116" fmla="*/ 230339 h 2523948"/>
                <a:gd name="connsiteX117" fmla="*/ 162467 w 5137844"/>
                <a:gd name="connsiteY117" fmla="*/ 1145043 h 2523948"/>
                <a:gd name="connsiteX118" fmla="*/ 135606 w 5137844"/>
                <a:gd name="connsiteY118" fmla="*/ 1261974 h 2523948"/>
                <a:gd name="connsiteX119" fmla="*/ 0 w 5137844"/>
                <a:gd name="connsiteY119" fmla="*/ 1261974 h 2523948"/>
                <a:gd name="connsiteX120" fmla="*/ 29513 w 5137844"/>
                <a:gd name="connsiteY120" fmla="*/ 1133497 h 2523948"/>
                <a:gd name="connsiteX121" fmla="*/ 609420 w 5137844"/>
                <a:gd name="connsiteY121" fmla="*/ 128477 h 2523948"/>
                <a:gd name="connsiteX122" fmla="*/ 833098 w 5137844"/>
                <a:gd name="connsiteY122" fmla="*/ 0 h 2523948"/>
                <a:gd name="connsiteX123" fmla="*/ 1974790 w 5137844"/>
                <a:gd name="connsiteY123" fmla="*/ 0 h 2523948"/>
                <a:gd name="connsiteX124" fmla="*/ 1976098 w 5137844"/>
                <a:gd name="connsiteY124" fmla="*/ 0 h 2523948"/>
                <a:gd name="connsiteX125" fmla="*/ 1990647 w 5137844"/>
                <a:gd name="connsiteY125" fmla="*/ 0 h 2523948"/>
                <a:gd name="connsiteX126" fmla="*/ 1992912 w 5137844"/>
                <a:gd name="connsiteY126" fmla="*/ 0 h 2523948"/>
                <a:gd name="connsiteX127" fmla="*/ 2000379 w 5137844"/>
                <a:gd name="connsiteY127" fmla="*/ 0 h 2523948"/>
                <a:gd name="connsiteX128" fmla="*/ 2180255 w 5137844"/>
                <a:gd name="connsiteY128" fmla="*/ 0 h 2523948"/>
                <a:gd name="connsiteX129" fmla="*/ 2204536 w 5137844"/>
                <a:gd name="connsiteY129" fmla="*/ 0 h 2523948"/>
                <a:gd name="connsiteX130" fmla="*/ 2358928 w 5137844"/>
                <a:gd name="connsiteY130" fmla="*/ 0 h 2523948"/>
                <a:gd name="connsiteX131" fmla="*/ 2383208 w 5137844"/>
                <a:gd name="connsiteY131" fmla="*/ 0 h 2523948"/>
                <a:gd name="connsiteX132" fmla="*/ 2513815 w 5137844"/>
                <a:gd name="connsiteY132" fmla="*/ 0 h 2523948"/>
                <a:gd name="connsiteX133" fmla="*/ 2538095 w 5137844"/>
                <a:gd name="connsiteY133" fmla="*/ 0 h 2523948"/>
                <a:gd name="connsiteX134" fmla="*/ 2646616 w 5137844"/>
                <a:gd name="connsiteY134" fmla="*/ 0 h 2523948"/>
                <a:gd name="connsiteX135" fmla="*/ 2670896 w 5137844"/>
                <a:gd name="connsiteY135" fmla="*/ 0 h 2523948"/>
                <a:gd name="connsiteX136" fmla="*/ 2759029 w 5137844"/>
                <a:gd name="connsiteY136" fmla="*/ 0 h 2523948"/>
                <a:gd name="connsiteX137" fmla="*/ 2783310 w 5137844"/>
                <a:gd name="connsiteY137" fmla="*/ 0 h 2523948"/>
                <a:gd name="connsiteX138" fmla="*/ 2852754 w 5137844"/>
                <a:gd name="connsiteY138" fmla="*/ 0 h 2523948"/>
                <a:gd name="connsiteX139" fmla="*/ 2877035 w 5137844"/>
                <a:gd name="connsiteY139" fmla="*/ 0 h 2523948"/>
                <a:gd name="connsiteX140" fmla="*/ 2929490 w 5137844"/>
                <a:gd name="connsiteY140" fmla="*/ 0 h 2523948"/>
                <a:gd name="connsiteX141" fmla="*/ 2953771 w 5137844"/>
                <a:gd name="connsiteY141" fmla="*/ 0 h 2523948"/>
                <a:gd name="connsiteX142" fmla="*/ 2990936 w 5137844"/>
                <a:gd name="connsiteY142" fmla="*/ 0 h 2523948"/>
                <a:gd name="connsiteX143" fmla="*/ 3015216 w 5137844"/>
                <a:gd name="connsiteY143" fmla="*/ 0 h 2523948"/>
                <a:gd name="connsiteX144" fmla="*/ 3074750 w 5137844"/>
                <a:gd name="connsiteY144" fmla="*/ 0 h 2523948"/>
                <a:gd name="connsiteX145" fmla="*/ 3099031 w 5137844"/>
                <a:gd name="connsiteY145" fmla="*/ 0 h 2523948"/>
                <a:gd name="connsiteX146" fmla="*/ 3117790 w 5137844"/>
                <a:gd name="connsiteY146" fmla="*/ 0 h 2523948"/>
                <a:gd name="connsiteX147" fmla="*/ 3135912 w 5137844"/>
                <a:gd name="connsiteY147" fmla="*/ 0 h 2523948"/>
                <a:gd name="connsiteX148" fmla="*/ 3142071 w 5137844"/>
                <a:gd name="connsiteY148" fmla="*/ 0 h 2523948"/>
                <a:gd name="connsiteX149" fmla="*/ 3143379 w 5137844"/>
                <a:gd name="connsiteY149" fmla="*/ 0 h 2523948"/>
                <a:gd name="connsiteX150" fmla="*/ 3157927 w 5137844"/>
                <a:gd name="connsiteY150" fmla="*/ 0 h 2523948"/>
                <a:gd name="connsiteX151" fmla="*/ 3160193 w 5137844"/>
                <a:gd name="connsiteY151" fmla="*/ 0 h 2523948"/>
                <a:gd name="connsiteX152" fmla="*/ 3347536 w 5137844"/>
                <a:gd name="connsiteY152" fmla="*/ 0 h 2523948"/>
                <a:gd name="connsiteX153" fmla="*/ 4303193 w 5137844"/>
                <a:gd name="connsiteY153" fmla="*/ 0 h 2523948"/>
                <a:gd name="connsiteX154" fmla="*/ 4526872 w 5137844"/>
                <a:gd name="connsiteY154" fmla="*/ 128477 h 2523948"/>
                <a:gd name="connsiteX155" fmla="*/ 5106779 w 5137844"/>
                <a:gd name="connsiteY155" fmla="*/ 1133497 h 2523948"/>
                <a:gd name="connsiteX156" fmla="*/ 5106779 w 5137844"/>
                <a:gd name="connsiteY156" fmla="*/ 1390451 h 2523948"/>
                <a:gd name="connsiteX157" fmla="*/ 4526872 w 5137844"/>
                <a:gd name="connsiteY157" fmla="*/ 2395471 h 2523948"/>
                <a:gd name="connsiteX158" fmla="*/ 4303193 w 5137844"/>
                <a:gd name="connsiteY158" fmla="*/ 2523948 h 2523948"/>
                <a:gd name="connsiteX159" fmla="*/ 3160193 w 5137844"/>
                <a:gd name="connsiteY159" fmla="*/ 2523948 h 2523948"/>
                <a:gd name="connsiteX160" fmla="*/ 3143379 w 5137844"/>
                <a:gd name="connsiteY160" fmla="*/ 2523948 h 2523948"/>
                <a:gd name="connsiteX161" fmla="*/ 3135912 w 5137844"/>
                <a:gd name="connsiteY161" fmla="*/ 2523948 h 2523948"/>
                <a:gd name="connsiteX162" fmla="*/ 2000379 w 5137844"/>
                <a:gd name="connsiteY162" fmla="*/ 2523948 h 2523948"/>
                <a:gd name="connsiteX163" fmla="*/ 1992912 w 5137844"/>
                <a:gd name="connsiteY163" fmla="*/ 2523948 h 2523948"/>
                <a:gd name="connsiteX164" fmla="*/ 1976098 w 5137844"/>
                <a:gd name="connsiteY164" fmla="*/ 2523948 h 2523948"/>
                <a:gd name="connsiteX165" fmla="*/ 833098 w 5137844"/>
                <a:gd name="connsiteY165" fmla="*/ 2523948 h 2523948"/>
                <a:gd name="connsiteX166" fmla="*/ 609420 w 5137844"/>
                <a:gd name="connsiteY166" fmla="*/ 2395471 h 2523948"/>
                <a:gd name="connsiteX167" fmla="*/ 29513 w 5137844"/>
                <a:gd name="connsiteY167" fmla="*/ 1390451 h 2523948"/>
                <a:gd name="connsiteX168" fmla="*/ 0 w 5137844"/>
                <a:gd name="connsiteY168" fmla="*/ 1261974 h 252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</a:cxnLst>
              <a:rect l="l" t="t" r="r" b="b"/>
              <a:pathLst>
                <a:path w="5137844" h="2523948">
                  <a:moveTo>
                    <a:pt x="135606" y="1261974"/>
                  </a:moveTo>
                  <a:cubicBezTo>
                    <a:pt x="135606" y="1304409"/>
                    <a:pt x="144559" y="1346843"/>
                    <a:pt x="162467" y="1378906"/>
                  </a:cubicBezTo>
                  <a:cubicBezTo>
                    <a:pt x="162467" y="1378906"/>
                    <a:pt x="162467" y="1378906"/>
                    <a:pt x="690261" y="2293610"/>
                  </a:cubicBezTo>
                  <a:cubicBezTo>
                    <a:pt x="727960" y="2357733"/>
                    <a:pt x="820324" y="2410541"/>
                    <a:pt x="893838" y="2410541"/>
                  </a:cubicBezTo>
                  <a:lnTo>
                    <a:pt x="1084338" y="2410541"/>
                  </a:lnTo>
                  <a:lnTo>
                    <a:pt x="1934122" y="2410541"/>
                  </a:lnTo>
                  <a:lnTo>
                    <a:pt x="1949425" y="2410541"/>
                  </a:lnTo>
                  <a:lnTo>
                    <a:pt x="1956221" y="2410541"/>
                  </a:lnTo>
                  <a:lnTo>
                    <a:pt x="2124622" y="2410541"/>
                  </a:lnTo>
                  <a:lnTo>
                    <a:pt x="2139925" y="2410541"/>
                  </a:lnTo>
                  <a:lnTo>
                    <a:pt x="2146721" y="2410541"/>
                  </a:lnTo>
                  <a:lnTo>
                    <a:pt x="2989710" y="2410541"/>
                  </a:lnTo>
                  <a:lnTo>
                    <a:pt x="2996506" y="2410541"/>
                  </a:lnTo>
                  <a:lnTo>
                    <a:pt x="3011809" y="2410541"/>
                  </a:lnTo>
                  <a:lnTo>
                    <a:pt x="3180210" y="2410541"/>
                  </a:lnTo>
                  <a:lnTo>
                    <a:pt x="3187006" y="2410541"/>
                  </a:lnTo>
                  <a:lnTo>
                    <a:pt x="3202309" y="2410541"/>
                  </a:lnTo>
                  <a:lnTo>
                    <a:pt x="4052093" y="2410541"/>
                  </a:lnTo>
                  <a:lnTo>
                    <a:pt x="4242593" y="2410541"/>
                  </a:lnTo>
                  <a:cubicBezTo>
                    <a:pt x="4317992" y="2410541"/>
                    <a:pt x="4408471" y="2357733"/>
                    <a:pt x="4446171" y="2293610"/>
                  </a:cubicBezTo>
                  <a:cubicBezTo>
                    <a:pt x="4446171" y="2293610"/>
                    <a:pt x="4446171" y="2293610"/>
                    <a:pt x="4973965" y="1378906"/>
                  </a:cubicBezTo>
                  <a:cubicBezTo>
                    <a:pt x="5011664" y="1314782"/>
                    <a:pt x="5011664" y="1209166"/>
                    <a:pt x="4973965" y="1145043"/>
                  </a:cubicBezTo>
                  <a:cubicBezTo>
                    <a:pt x="4973965" y="1145043"/>
                    <a:pt x="4973965" y="1145043"/>
                    <a:pt x="4446171" y="230339"/>
                  </a:cubicBezTo>
                  <a:cubicBezTo>
                    <a:pt x="4408471" y="166215"/>
                    <a:pt x="4317992" y="113407"/>
                    <a:pt x="4242593" y="113407"/>
                  </a:cubicBezTo>
                  <a:cubicBezTo>
                    <a:pt x="4242593" y="113407"/>
                    <a:pt x="4242593" y="113407"/>
                    <a:pt x="4133871" y="113407"/>
                  </a:cubicBezTo>
                  <a:lnTo>
                    <a:pt x="4052093" y="113407"/>
                  </a:lnTo>
                  <a:lnTo>
                    <a:pt x="4050394" y="113407"/>
                  </a:lnTo>
                  <a:lnTo>
                    <a:pt x="4038503" y="113407"/>
                  </a:lnTo>
                  <a:lnTo>
                    <a:pt x="4030245" y="113407"/>
                  </a:lnTo>
                  <a:lnTo>
                    <a:pt x="4006226" y="113407"/>
                  </a:lnTo>
                  <a:lnTo>
                    <a:pt x="3943371" y="113407"/>
                  </a:lnTo>
                  <a:lnTo>
                    <a:pt x="3875656" y="113407"/>
                  </a:lnTo>
                  <a:lnTo>
                    <a:pt x="3839745" y="113407"/>
                  </a:lnTo>
                  <a:lnTo>
                    <a:pt x="3776065" y="113407"/>
                  </a:lnTo>
                  <a:lnTo>
                    <a:pt x="3685156" y="113407"/>
                  </a:lnTo>
                  <a:lnTo>
                    <a:pt x="3659911" y="113407"/>
                  </a:lnTo>
                  <a:lnTo>
                    <a:pt x="3585565" y="113407"/>
                  </a:lnTo>
                  <a:lnTo>
                    <a:pt x="3525919" y="113407"/>
                  </a:lnTo>
                  <a:lnTo>
                    <a:pt x="3469411" y="113407"/>
                  </a:lnTo>
                  <a:lnTo>
                    <a:pt x="3372816" y="113407"/>
                  </a:lnTo>
                  <a:lnTo>
                    <a:pt x="3335419" y="113407"/>
                  </a:lnTo>
                  <a:lnTo>
                    <a:pt x="3202309" y="113407"/>
                  </a:lnTo>
                  <a:lnTo>
                    <a:pt x="3200246" y="113407"/>
                  </a:lnTo>
                  <a:lnTo>
                    <a:pt x="3187006" y="113407"/>
                  </a:lnTo>
                  <a:lnTo>
                    <a:pt x="3185815" y="113407"/>
                  </a:lnTo>
                  <a:lnTo>
                    <a:pt x="3182316" y="113407"/>
                  </a:lnTo>
                  <a:lnTo>
                    <a:pt x="3180210" y="113407"/>
                  </a:lnTo>
                  <a:cubicBezTo>
                    <a:pt x="3180210" y="113407"/>
                    <a:pt x="3180210" y="113407"/>
                    <a:pt x="3163716" y="113407"/>
                  </a:cubicBezTo>
                  <a:lnTo>
                    <a:pt x="3146643" y="113407"/>
                  </a:lnTo>
                  <a:lnTo>
                    <a:pt x="3124544" y="113407"/>
                  </a:lnTo>
                  <a:lnTo>
                    <a:pt x="3070360" y="113407"/>
                  </a:lnTo>
                  <a:lnTo>
                    <a:pt x="3048262" y="113407"/>
                  </a:lnTo>
                  <a:lnTo>
                    <a:pt x="3014437" y="113407"/>
                  </a:lnTo>
                  <a:lnTo>
                    <a:pt x="3011809" y="113407"/>
                  </a:lnTo>
                  <a:lnTo>
                    <a:pt x="3009746" y="113407"/>
                  </a:lnTo>
                  <a:lnTo>
                    <a:pt x="2996506" y="113407"/>
                  </a:lnTo>
                  <a:lnTo>
                    <a:pt x="2995315" y="113407"/>
                  </a:lnTo>
                  <a:lnTo>
                    <a:pt x="2992338" y="113407"/>
                  </a:lnTo>
                  <a:lnTo>
                    <a:pt x="2989710" y="113407"/>
                  </a:lnTo>
                  <a:lnTo>
                    <a:pt x="2987648" y="113407"/>
                  </a:lnTo>
                  <a:lnTo>
                    <a:pt x="2973216" y="113407"/>
                  </a:lnTo>
                  <a:lnTo>
                    <a:pt x="2956143" y="113407"/>
                  </a:lnTo>
                  <a:lnTo>
                    <a:pt x="2944597" y="113407"/>
                  </a:lnTo>
                  <a:lnTo>
                    <a:pt x="2934044" y="113407"/>
                  </a:lnTo>
                  <a:lnTo>
                    <a:pt x="2922498" y="113407"/>
                  </a:lnTo>
                  <a:lnTo>
                    <a:pt x="2879860" y="113407"/>
                  </a:lnTo>
                  <a:lnTo>
                    <a:pt x="2859294" y="113407"/>
                  </a:lnTo>
                  <a:lnTo>
                    <a:pt x="2857762" y="113407"/>
                  </a:lnTo>
                  <a:lnTo>
                    <a:pt x="2837195" y="113407"/>
                  </a:lnTo>
                  <a:lnTo>
                    <a:pt x="2823937" y="113407"/>
                  </a:lnTo>
                  <a:lnTo>
                    <a:pt x="2801838" y="113407"/>
                  </a:lnTo>
                  <a:lnTo>
                    <a:pt x="2756982" y="113407"/>
                  </a:lnTo>
                  <a:lnTo>
                    <a:pt x="2754097" y="113407"/>
                  </a:lnTo>
                  <a:lnTo>
                    <a:pt x="2734884" y="113407"/>
                  </a:lnTo>
                  <a:lnTo>
                    <a:pt x="2731998" y="113407"/>
                  </a:lnTo>
                  <a:lnTo>
                    <a:pt x="2668794" y="113407"/>
                  </a:lnTo>
                  <a:lnTo>
                    <a:pt x="2646695" y="113407"/>
                  </a:lnTo>
                  <a:lnTo>
                    <a:pt x="2636115" y="113407"/>
                  </a:lnTo>
                  <a:lnTo>
                    <a:pt x="2614017" y="113407"/>
                  </a:lnTo>
                  <a:lnTo>
                    <a:pt x="2566482" y="113407"/>
                  </a:lnTo>
                  <a:lnTo>
                    <a:pt x="2544384" y="113407"/>
                  </a:lnTo>
                  <a:lnTo>
                    <a:pt x="2495147" y="113407"/>
                  </a:lnTo>
                  <a:lnTo>
                    <a:pt x="2473049" y="113407"/>
                  </a:lnTo>
                  <a:lnTo>
                    <a:pt x="2445615" y="113407"/>
                  </a:lnTo>
                  <a:lnTo>
                    <a:pt x="2423517" y="113407"/>
                  </a:lnTo>
                  <a:lnTo>
                    <a:pt x="2332532" y="113407"/>
                  </a:lnTo>
                  <a:lnTo>
                    <a:pt x="2310433" y="113407"/>
                  </a:lnTo>
                  <a:lnTo>
                    <a:pt x="2304647" y="113407"/>
                  </a:lnTo>
                  <a:lnTo>
                    <a:pt x="2282549" y="113407"/>
                  </a:lnTo>
                  <a:lnTo>
                    <a:pt x="2146721" y="113407"/>
                  </a:lnTo>
                  <a:lnTo>
                    <a:pt x="2142032" y="113407"/>
                  </a:lnTo>
                  <a:lnTo>
                    <a:pt x="2139925" y="113407"/>
                  </a:lnTo>
                  <a:lnTo>
                    <a:pt x="2137864" y="113407"/>
                  </a:lnTo>
                  <a:lnTo>
                    <a:pt x="2124622" y="113407"/>
                  </a:lnTo>
                  <a:lnTo>
                    <a:pt x="2123432" y="113407"/>
                  </a:lnTo>
                  <a:lnTo>
                    <a:pt x="2119933" y="113407"/>
                  </a:lnTo>
                  <a:lnTo>
                    <a:pt x="2097049" y="113407"/>
                  </a:lnTo>
                  <a:cubicBezTo>
                    <a:pt x="2073661" y="113407"/>
                    <a:pt x="2037517" y="113407"/>
                    <a:pt x="1981658" y="113407"/>
                  </a:cubicBezTo>
                  <a:lnTo>
                    <a:pt x="1956221" y="113407"/>
                  </a:lnTo>
                  <a:lnTo>
                    <a:pt x="1949425" y="113407"/>
                  </a:lnTo>
                  <a:lnTo>
                    <a:pt x="1947364" y="113407"/>
                  </a:lnTo>
                  <a:lnTo>
                    <a:pt x="1934122" y="113407"/>
                  </a:lnTo>
                  <a:lnTo>
                    <a:pt x="1932932" y="113407"/>
                  </a:lnTo>
                  <a:lnTo>
                    <a:pt x="1906549" y="113407"/>
                  </a:lnTo>
                  <a:lnTo>
                    <a:pt x="1882214" y="113407"/>
                  </a:lnTo>
                  <a:lnTo>
                    <a:pt x="1861030" y="113407"/>
                  </a:lnTo>
                  <a:lnTo>
                    <a:pt x="1791158" y="113407"/>
                  </a:lnTo>
                  <a:lnTo>
                    <a:pt x="1747978" y="113407"/>
                  </a:lnTo>
                  <a:lnTo>
                    <a:pt x="1691714" y="113407"/>
                  </a:lnTo>
                  <a:lnTo>
                    <a:pt x="1573733" y="113407"/>
                  </a:lnTo>
                  <a:lnTo>
                    <a:pt x="1557478" y="113407"/>
                  </a:lnTo>
                  <a:lnTo>
                    <a:pt x="1383233" y="113407"/>
                  </a:lnTo>
                  <a:lnTo>
                    <a:pt x="1354259" y="113407"/>
                  </a:lnTo>
                  <a:lnTo>
                    <a:pt x="1163759" y="113407"/>
                  </a:lnTo>
                  <a:lnTo>
                    <a:pt x="1084338" y="113407"/>
                  </a:lnTo>
                  <a:lnTo>
                    <a:pt x="893838" y="113407"/>
                  </a:lnTo>
                  <a:cubicBezTo>
                    <a:pt x="820324" y="113407"/>
                    <a:pt x="727960" y="166215"/>
                    <a:pt x="690261" y="230339"/>
                  </a:cubicBezTo>
                  <a:cubicBezTo>
                    <a:pt x="690261" y="230339"/>
                    <a:pt x="690261" y="230339"/>
                    <a:pt x="162467" y="1145043"/>
                  </a:cubicBezTo>
                  <a:cubicBezTo>
                    <a:pt x="144559" y="1177105"/>
                    <a:pt x="135606" y="1219539"/>
                    <a:pt x="135606" y="1261974"/>
                  </a:cubicBezTo>
                  <a:close/>
                  <a:moveTo>
                    <a:pt x="0" y="1261974"/>
                  </a:moveTo>
                  <a:cubicBezTo>
                    <a:pt x="0" y="1215349"/>
                    <a:pt x="9837" y="1168725"/>
                    <a:pt x="29513" y="1133497"/>
                  </a:cubicBezTo>
                  <a:cubicBezTo>
                    <a:pt x="609420" y="128477"/>
                    <a:pt x="609420" y="128477"/>
                    <a:pt x="609420" y="128477"/>
                  </a:cubicBezTo>
                  <a:cubicBezTo>
                    <a:pt x="650842" y="58022"/>
                    <a:pt x="752325" y="0"/>
                    <a:pt x="833098" y="0"/>
                  </a:cubicBezTo>
                  <a:cubicBezTo>
                    <a:pt x="1702959" y="0"/>
                    <a:pt x="1920424" y="0"/>
                    <a:pt x="1974790" y="0"/>
                  </a:cubicBezTo>
                  <a:lnTo>
                    <a:pt x="1976098" y="0"/>
                  </a:lnTo>
                  <a:lnTo>
                    <a:pt x="1990647" y="0"/>
                  </a:lnTo>
                  <a:lnTo>
                    <a:pt x="1992912" y="0"/>
                  </a:lnTo>
                  <a:lnTo>
                    <a:pt x="2000379" y="0"/>
                  </a:lnTo>
                  <a:lnTo>
                    <a:pt x="2180255" y="0"/>
                  </a:lnTo>
                  <a:lnTo>
                    <a:pt x="2204536" y="0"/>
                  </a:lnTo>
                  <a:lnTo>
                    <a:pt x="2358928" y="0"/>
                  </a:lnTo>
                  <a:lnTo>
                    <a:pt x="2383208" y="0"/>
                  </a:lnTo>
                  <a:lnTo>
                    <a:pt x="2513815" y="0"/>
                  </a:lnTo>
                  <a:lnTo>
                    <a:pt x="2538095" y="0"/>
                  </a:lnTo>
                  <a:lnTo>
                    <a:pt x="2646616" y="0"/>
                  </a:lnTo>
                  <a:lnTo>
                    <a:pt x="2670896" y="0"/>
                  </a:lnTo>
                  <a:lnTo>
                    <a:pt x="2759029" y="0"/>
                  </a:lnTo>
                  <a:lnTo>
                    <a:pt x="2783310" y="0"/>
                  </a:lnTo>
                  <a:lnTo>
                    <a:pt x="2852754" y="0"/>
                  </a:lnTo>
                  <a:lnTo>
                    <a:pt x="2877035" y="0"/>
                  </a:lnTo>
                  <a:lnTo>
                    <a:pt x="2929490" y="0"/>
                  </a:lnTo>
                  <a:lnTo>
                    <a:pt x="2953771" y="0"/>
                  </a:lnTo>
                  <a:lnTo>
                    <a:pt x="2990936" y="0"/>
                  </a:lnTo>
                  <a:lnTo>
                    <a:pt x="3015216" y="0"/>
                  </a:lnTo>
                  <a:lnTo>
                    <a:pt x="3074750" y="0"/>
                  </a:lnTo>
                  <a:lnTo>
                    <a:pt x="3099031" y="0"/>
                  </a:lnTo>
                  <a:lnTo>
                    <a:pt x="3117790" y="0"/>
                  </a:lnTo>
                  <a:cubicBezTo>
                    <a:pt x="3135912" y="0"/>
                    <a:pt x="3135912" y="0"/>
                    <a:pt x="3135912" y="0"/>
                  </a:cubicBezTo>
                  <a:lnTo>
                    <a:pt x="3142071" y="0"/>
                  </a:lnTo>
                  <a:lnTo>
                    <a:pt x="3143379" y="0"/>
                  </a:lnTo>
                  <a:lnTo>
                    <a:pt x="3157927" y="0"/>
                  </a:lnTo>
                  <a:lnTo>
                    <a:pt x="3160193" y="0"/>
                  </a:lnTo>
                  <a:lnTo>
                    <a:pt x="3347536" y="0"/>
                  </a:lnTo>
                  <a:cubicBezTo>
                    <a:pt x="4303193" y="0"/>
                    <a:pt x="4303193" y="0"/>
                    <a:pt x="4303193" y="0"/>
                  </a:cubicBezTo>
                  <a:cubicBezTo>
                    <a:pt x="4386037" y="0"/>
                    <a:pt x="4485449" y="58022"/>
                    <a:pt x="4526872" y="128477"/>
                  </a:cubicBezTo>
                  <a:cubicBezTo>
                    <a:pt x="5106779" y="1133497"/>
                    <a:pt x="5106779" y="1133497"/>
                    <a:pt x="5106779" y="1133497"/>
                  </a:cubicBezTo>
                  <a:cubicBezTo>
                    <a:pt x="5148200" y="1203952"/>
                    <a:pt x="5148200" y="1319996"/>
                    <a:pt x="5106779" y="1390451"/>
                  </a:cubicBezTo>
                  <a:cubicBezTo>
                    <a:pt x="4526872" y="2395471"/>
                    <a:pt x="4526872" y="2395471"/>
                    <a:pt x="4526872" y="2395471"/>
                  </a:cubicBezTo>
                  <a:cubicBezTo>
                    <a:pt x="4485449" y="2465926"/>
                    <a:pt x="4386037" y="2523948"/>
                    <a:pt x="4303193" y="2523948"/>
                  </a:cubicBezTo>
                  <a:lnTo>
                    <a:pt x="3160193" y="2523948"/>
                  </a:lnTo>
                  <a:lnTo>
                    <a:pt x="3143379" y="2523948"/>
                  </a:lnTo>
                  <a:lnTo>
                    <a:pt x="3135912" y="2523948"/>
                  </a:lnTo>
                  <a:lnTo>
                    <a:pt x="2000379" y="2523948"/>
                  </a:lnTo>
                  <a:lnTo>
                    <a:pt x="1992912" y="2523948"/>
                  </a:lnTo>
                  <a:lnTo>
                    <a:pt x="1976098" y="2523948"/>
                  </a:lnTo>
                  <a:lnTo>
                    <a:pt x="833098" y="2523948"/>
                  </a:lnTo>
                  <a:cubicBezTo>
                    <a:pt x="752325" y="2523948"/>
                    <a:pt x="650842" y="2465926"/>
                    <a:pt x="609420" y="2395471"/>
                  </a:cubicBezTo>
                  <a:cubicBezTo>
                    <a:pt x="29513" y="1390451"/>
                    <a:pt x="29513" y="1390451"/>
                    <a:pt x="29513" y="1390451"/>
                  </a:cubicBezTo>
                  <a:cubicBezTo>
                    <a:pt x="9837" y="1355223"/>
                    <a:pt x="0" y="1308599"/>
                    <a:pt x="0" y="126197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 sz="1800" dirty="0">
                <a:solidFill>
                  <a:prstClr val="black"/>
                </a:solidFill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68" name="矩形 67">
              <a:extLst>
                <a:ext uri="{FF2B5EF4-FFF2-40B4-BE49-F238E27FC236}">
                  <a16:creationId xmlns:a16="http://schemas.microsoft.com/office/drawing/2014/main" id="{F18564E3-AC5E-422D-B161-3FF9FA8346B5}"/>
                </a:ext>
              </a:extLst>
            </p:cNvPr>
            <p:cNvSpPr/>
            <p:nvPr/>
          </p:nvSpPr>
          <p:spPr>
            <a:xfrm>
              <a:off x="773540" y="2423160"/>
              <a:ext cx="2376264" cy="62671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Calibri Light"/>
                <a:ea typeface="方正细谭黑简体"/>
                <a:sym typeface="Calibri Light"/>
              </a:endParaRPr>
            </a:p>
          </p:txBody>
        </p:sp>
      </p:grpSp>
      <p:sp>
        <p:nvSpPr>
          <p:cNvPr id="69" name="TextBox 25">
            <a:extLst>
              <a:ext uri="{FF2B5EF4-FFF2-40B4-BE49-F238E27FC236}">
                <a16:creationId xmlns:a16="http://schemas.microsoft.com/office/drawing/2014/main" id="{0DD3A719-3022-45A5-8804-ECDD59731A48}"/>
              </a:ext>
            </a:extLst>
          </p:cNvPr>
          <p:cNvSpPr txBox="1"/>
          <p:nvPr/>
        </p:nvSpPr>
        <p:spPr>
          <a:xfrm>
            <a:off x="1963541" y="2718246"/>
            <a:ext cx="1500627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57200"/>
            <a:r>
              <a:rPr lang="en-US" b="1" spc="50" dirty="0" err="1">
                <a:solidFill>
                  <a:schemeClr val="bg1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车老师</a:t>
            </a:r>
            <a:endParaRPr lang="en-US" b="1" spc="50" dirty="0">
              <a:solidFill>
                <a:schemeClr val="bg1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sp>
        <p:nvSpPr>
          <p:cNvPr id="70" name="TextBox 38">
            <a:extLst>
              <a:ext uri="{FF2B5EF4-FFF2-40B4-BE49-F238E27FC236}">
                <a16:creationId xmlns:a16="http://schemas.microsoft.com/office/drawing/2014/main" id="{15199160-9446-46D0-AF47-F0E893A782A8}"/>
              </a:ext>
            </a:extLst>
          </p:cNvPr>
          <p:cNvSpPr txBox="1"/>
          <p:nvPr/>
        </p:nvSpPr>
        <p:spPr>
          <a:xfrm>
            <a:off x="4244261" y="2718246"/>
            <a:ext cx="1500627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57200"/>
            <a:r>
              <a:rPr lang="en-US" b="1" spc="50" dirty="0" err="1">
                <a:solidFill>
                  <a:schemeClr val="bg1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宁老师</a:t>
            </a:r>
            <a:endParaRPr lang="en-US" b="1" spc="50" dirty="0">
              <a:solidFill>
                <a:schemeClr val="bg1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sp>
        <p:nvSpPr>
          <p:cNvPr id="71" name="TextBox 41">
            <a:extLst>
              <a:ext uri="{FF2B5EF4-FFF2-40B4-BE49-F238E27FC236}">
                <a16:creationId xmlns:a16="http://schemas.microsoft.com/office/drawing/2014/main" id="{A4B2587E-00B4-403A-9B8E-01D5734B838A}"/>
              </a:ext>
            </a:extLst>
          </p:cNvPr>
          <p:cNvSpPr txBox="1"/>
          <p:nvPr/>
        </p:nvSpPr>
        <p:spPr>
          <a:xfrm>
            <a:off x="6399291" y="2712273"/>
            <a:ext cx="1752003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57200"/>
            <a:r>
              <a:rPr lang="en-US" b="1" spc="50" dirty="0" err="1">
                <a:solidFill>
                  <a:schemeClr val="bg1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李老师</a:t>
            </a:r>
            <a:endParaRPr lang="en-US" b="1" spc="50" dirty="0">
              <a:solidFill>
                <a:schemeClr val="bg1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sp>
        <p:nvSpPr>
          <p:cNvPr id="72" name="TextBox 44">
            <a:extLst>
              <a:ext uri="{FF2B5EF4-FFF2-40B4-BE49-F238E27FC236}">
                <a16:creationId xmlns:a16="http://schemas.microsoft.com/office/drawing/2014/main" id="{BAC5D224-90CE-4F90-A66C-51F6B58C16D3}"/>
              </a:ext>
            </a:extLst>
          </p:cNvPr>
          <p:cNvSpPr txBox="1"/>
          <p:nvPr/>
        </p:nvSpPr>
        <p:spPr>
          <a:xfrm>
            <a:off x="8822489" y="2718246"/>
            <a:ext cx="1500627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57200"/>
            <a:r>
              <a:rPr lang="en-US" b="1" spc="50" dirty="0" err="1">
                <a:solidFill>
                  <a:schemeClr val="bg1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刘老师</a:t>
            </a:r>
            <a:endParaRPr lang="en-US" b="1" spc="50" dirty="0">
              <a:solidFill>
                <a:schemeClr val="bg1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F48B144F-D5D9-4E0B-87F7-B15EA800A1FE}"/>
              </a:ext>
            </a:extLst>
          </p:cNvPr>
          <p:cNvSpPr txBox="1"/>
          <p:nvPr/>
        </p:nvSpPr>
        <p:spPr>
          <a:xfrm>
            <a:off x="6425724" y="3277892"/>
            <a:ext cx="1705501" cy="2806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b="1" dirty="0"/>
              <a:t>排版问题、参考文献问题</a:t>
            </a:r>
          </a:p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dirty="0"/>
              <a:t>论文行距</a:t>
            </a:r>
            <a:r>
              <a:rPr lang="en-US" altLang="zh-CN" dirty="0"/>
              <a:t>/</a:t>
            </a:r>
            <a:r>
              <a:rPr lang="zh-CN" altLang="en-US" dirty="0"/>
              <a:t>字号等要符合学校模板；参考文献期刊论文、会议论文比例控制在</a:t>
            </a:r>
            <a:r>
              <a:rPr lang="en-US" altLang="zh-CN" dirty="0"/>
              <a:t>1:1</a:t>
            </a:r>
            <a:r>
              <a:rPr lang="zh-CN" altLang="en-US" dirty="0"/>
              <a:t>左右；</a:t>
            </a:r>
            <a:endParaRPr lang="en-US" altLang="zh-CN" sz="1050" dirty="0">
              <a:solidFill>
                <a:prstClr val="black">
                  <a:lumMod val="65000"/>
                  <a:lumOff val="35000"/>
                </a:prstClr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C22DA2B8-3D4D-461E-8C52-02644C84E435}"/>
              </a:ext>
            </a:extLst>
          </p:cNvPr>
          <p:cNvSpPr txBox="1"/>
          <p:nvPr/>
        </p:nvSpPr>
        <p:spPr>
          <a:xfrm>
            <a:off x="8572993" y="3199791"/>
            <a:ext cx="1999620" cy="2498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b="1" dirty="0"/>
              <a:t>网络结构图</a:t>
            </a:r>
            <a:endParaRPr lang="en-US" altLang="zh-CN" b="1" dirty="0"/>
          </a:p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en-US" b="1" dirty="0"/>
              <a:t>绘制不规范</a:t>
            </a:r>
          </a:p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r>
              <a:rPr lang="zh-CN" altLang="zh-CN" dirty="0"/>
              <a:t>网络结构</a:t>
            </a:r>
            <a:r>
              <a:rPr lang="zh-CN" altLang="en-US" dirty="0"/>
              <a:t>图</a:t>
            </a:r>
            <a:r>
              <a:rPr lang="zh-CN" altLang="zh-CN" dirty="0"/>
              <a:t>里面的箭头不能用一种箭头来表示，要做相应的区分。</a:t>
            </a:r>
          </a:p>
          <a:p>
            <a:pPr algn="ctr" defTabSz="457200">
              <a:lnSpc>
                <a:spcPct val="120000"/>
              </a:lnSpc>
              <a:spcBef>
                <a:spcPts val="600"/>
              </a:spcBef>
            </a:pPr>
            <a:endParaRPr lang="en-US" altLang="zh-CN" sz="1050" dirty="0">
              <a:solidFill>
                <a:prstClr val="black">
                  <a:lumMod val="65000"/>
                  <a:lumOff val="35000"/>
                </a:prstClr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0154481"/>
      </p:ext>
    </p:extLst>
  </p:cSld>
  <p:clrMapOvr>
    <a:masterClrMapping/>
  </p:clrMapOvr>
  <p:transition spd="slow" advClick="0" advTm="2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6284A32-EBEB-448C-B03A-5EF30A3DFF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939DF94B-B1CD-41FB-B7B9-FBEA9CFED548}"/>
              </a:ext>
            </a:extLst>
          </p:cNvPr>
          <p:cNvGrpSpPr/>
          <p:nvPr/>
        </p:nvGrpSpPr>
        <p:grpSpPr>
          <a:xfrm>
            <a:off x="5424526" y="1538027"/>
            <a:ext cx="6421401" cy="3630160"/>
            <a:chOff x="5424526" y="1650764"/>
            <a:chExt cx="6421400" cy="3630160"/>
          </a:xfrm>
        </p:grpSpPr>
        <p:cxnSp>
          <p:nvCxnSpPr>
            <p:cNvPr id="5" name="Google Shape;164;p15">
              <a:extLst>
                <a:ext uri="{FF2B5EF4-FFF2-40B4-BE49-F238E27FC236}">
                  <a16:creationId xmlns:a16="http://schemas.microsoft.com/office/drawing/2014/main" id="{415927C6-E22F-480D-9EAC-9B8725BEC7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2628" y="1650764"/>
              <a:ext cx="0" cy="3630160"/>
            </a:xfrm>
            <a:prstGeom prst="straightConnector1">
              <a:avLst/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6" name="Google Shape;737;p43">
              <a:extLst>
                <a:ext uri="{FF2B5EF4-FFF2-40B4-BE49-F238E27FC236}">
                  <a16:creationId xmlns:a16="http://schemas.microsoft.com/office/drawing/2014/main" id="{ED2BC00A-7A2F-4065-B4D5-053951442BCB}"/>
                </a:ext>
              </a:extLst>
            </p:cNvPr>
            <p:cNvSpPr/>
            <p:nvPr/>
          </p:nvSpPr>
          <p:spPr>
            <a:xfrm rot="5400000">
              <a:off x="5335194" y="2809891"/>
              <a:ext cx="1297051" cy="792704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7" name="Google Shape;738;p43">
              <a:extLst>
                <a:ext uri="{FF2B5EF4-FFF2-40B4-BE49-F238E27FC236}">
                  <a16:creationId xmlns:a16="http://schemas.microsoft.com/office/drawing/2014/main" id="{C4DBE2CA-63C4-4B80-9BE8-FC99F249E8A0}"/>
                </a:ext>
              </a:extLst>
            </p:cNvPr>
            <p:cNvSpPr/>
            <p:nvPr/>
          </p:nvSpPr>
          <p:spPr>
            <a:xfrm rot="5400000">
              <a:off x="5193024" y="2733967"/>
              <a:ext cx="1297051" cy="792704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8" name="Google Shape;740;p43">
              <a:extLst>
                <a:ext uri="{FF2B5EF4-FFF2-40B4-BE49-F238E27FC236}">
                  <a16:creationId xmlns:a16="http://schemas.microsoft.com/office/drawing/2014/main" id="{CF0F5E60-5C52-4EB9-942C-D65EF91A50F3}"/>
                </a:ext>
              </a:extLst>
            </p:cNvPr>
            <p:cNvSpPr txBox="1">
              <a:spLocks/>
            </p:cNvSpPr>
            <p:nvPr/>
          </p:nvSpPr>
          <p:spPr>
            <a:xfrm>
              <a:off x="5424526" y="2823656"/>
              <a:ext cx="976205" cy="605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Tenor Sans"/>
                <a:buNone/>
                <a:defRPr sz="6000" b="0" i="0" u="none" strike="noStrike" cap="none">
                  <a:solidFill>
                    <a:schemeClr val="dk1"/>
                  </a:solidFill>
                  <a:latin typeface="Tenor Sans"/>
                  <a:ea typeface="Tenor Sans"/>
                  <a:cs typeface="Tenor Sans"/>
                  <a:sym typeface="Tenor Sans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Tenor Sans"/>
                <a:buNone/>
                <a:tabLst/>
                <a:defRPr/>
              </a:pPr>
              <a:r>
                <a:rPr kumimoji="0" lang="e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/>
                  <a:ea typeface="方正细谭黑简体"/>
                  <a:sym typeface="Calibri Light"/>
                </a:rPr>
                <a:t>03.</a:t>
              </a: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52C56805-61BA-4E3B-8743-CB4A3F7DC10E}"/>
                </a:ext>
              </a:extLst>
            </p:cNvPr>
            <p:cNvSpPr txBox="1"/>
            <p:nvPr/>
          </p:nvSpPr>
          <p:spPr>
            <a:xfrm>
              <a:off x="6588088" y="2481793"/>
              <a:ext cx="52578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zh-CN" altLang="en-US" sz="4800" dirty="0">
                  <a:latin typeface="Calibri Light"/>
                  <a:ea typeface="方正细谭黑简体"/>
                  <a:sym typeface="Calibri Light"/>
                </a:rPr>
                <a:t>论文写作中的挑战</a:t>
              </a:r>
              <a:endPara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0" name="iconfont-1122-840613">
              <a:extLst>
                <a:ext uri="{FF2B5EF4-FFF2-40B4-BE49-F238E27FC236}">
                  <a16:creationId xmlns:a16="http://schemas.microsoft.com/office/drawing/2014/main" id="{7872590D-56D6-4134-A49F-D4E0019FAA63}"/>
                </a:ext>
              </a:extLst>
            </p:cNvPr>
            <p:cNvSpPr/>
            <p:nvPr/>
          </p:nvSpPr>
          <p:spPr>
            <a:xfrm>
              <a:off x="6892983" y="3465844"/>
              <a:ext cx="345134" cy="345134"/>
            </a:xfrm>
            <a:custGeom>
              <a:avLst/>
              <a:gdLst>
                <a:gd name="T0" fmla="*/ 5096 w 10942"/>
                <a:gd name="T1" fmla="*/ 9044 h 10942"/>
                <a:gd name="T2" fmla="*/ 8344 w 10942"/>
                <a:gd name="T3" fmla="*/ 5796 h 10942"/>
                <a:gd name="T4" fmla="*/ 8344 w 10942"/>
                <a:gd name="T5" fmla="*/ 5146 h 10942"/>
                <a:gd name="T6" fmla="*/ 5096 w 10942"/>
                <a:gd name="T7" fmla="*/ 1898 h 10942"/>
                <a:gd name="T8" fmla="*/ 4797 w 10942"/>
                <a:gd name="T9" fmla="*/ 1774 h 10942"/>
                <a:gd name="T10" fmla="*/ 4472 w 10942"/>
                <a:gd name="T11" fmla="*/ 1898 h 10942"/>
                <a:gd name="T12" fmla="*/ 3747 w 10942"/>
                <a:gd name="T13" fmla="*/ 2648 h 10942"/>
                <a:gd name="T14" fmla="*/ 3597 w 10942"/>
                <a:gd name="T15" fmla="*/ 2948 h 10942"/>
                <a:gd name="T16" fmla="*/ 3747 w 10942"/>
                <a:gd name="T17" fmla="*/ 3272 h 10942"/>
                <a:gd name="T18" fmla="*/ 5921 w 10942"/>
                <a:gd name="T19" fmla="*/ 5471 h 10942"/>
                <a:gd name="T20" fmla="*/ 3747 w 10942"/>
                <a:gd name="T21" fmla="*/ 7669 h 10942"/>
                <a:gd name="T22" fmla="*/ 3597 w 10942"/>
                <a:gd name="T23" fmla="*/ 7994 h 10942"/>
                <a:gd name="T24" fmla="*/ 3747 w 10942"/>
                <a:gd name="T25" fmla="*/ 8294 h 10942"/>
                <a:gd name="T26" fmla="*/ 4472 w 10942"/>
                <a:gd name="T27" fmla="*/ 9044 h 10942"/>
                <a:gd name="T28" fmla="*/ 4797 w 10942"/>
                <a:gd name="T29" fmla="*/ 9168 h 10942"/>
                <a:gd name="T30" fmla="*/ 5096 w 10942"/>
                <a:gd name="T31" fmla="*/ 9044 h 10942"/>
                <a:gd name="T32" fmla="*/ 10218 w 10942"/>
                <a:gd name="T33" fmla="*/ 8219 h 10942"/>
                <a:gd name="T34" fmla="*/ 8219 w 10942"/>
                <a:gd name="T35" fmla="*/ 10218 h 10942"/>
                <a:gd name="T36" fmla="*/ 5471 w 10942"/>
                <a:gd name="T37" fmla="*/ 10942 h 10942"/>
                <a:gd name="T38" fmla="*/ 2723 w 10942"/>
                <a:gd name="T39" fmla="*/ 10218 h 10942"/>
                <a:gd name="T40" fmla="*/ 724 w 10942"/>
                <a:gd name="T41" fmla="*/ 8219 h 10942"/>
                <a:gd name="T42" fmla="*/ 0 w 10942"/>
                <a:gd name="T43" fmla="*/ 5471 h 10942"/>
                <a:gd name="T44" fmla="*/ 724 w 10942"/>
                <a:gd name="T45" fmla="*/ 2723 h 10942"/>
                <a:gd name="T46" fmla="*/ 2723 w 10942"/>
                <a:gd name="T47" fmla="*/ 724 h 10942"/>
                <a:gd name="T48" fmla="*/ 5471 w 10942"/>
                <a:gd name="T49" fmla="*/ 0 h 10942"/>
                <a:gd name="T50" fmla="*/ 8219 w 10942"/>
                <a:gd name="T51" fmla="*/ 724 h 10942"/>
                <a:gd name="T52" fmla="*/ 10218 w 10942"/>
                <a:gd name="T53" fmla="*/ 2723 h 10942"/>
                <a:gd name="T54" fmla="*/ 10942 w 10942"/>
                <a:gd name="T55" fmla="*/ 5471 h 10942"/>
                <a:gd name="T56" fmla="*/ 10218 w 10942"/>
                <a:gd name="T57" fmla="*/ 8219 h 10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42" h="10942">
                  <a:moveTo>
                    <a:pt x="5096" y="9044"/>
                  </a:moveTo>
                  <a:lnTo>
                    <a:pt x="8344" y="5796"/>
                  </a:lnTo>
                  <a:cubicBezTo>
                    <a:pt x="8544" y="5596"/>
                    <a:pt x="8544" y="5346"/>
                    <a:pt x="8344" y="5146"/>
                  </a:cubicBezTo>
                  <a:lnTo>
                    <a:pt x="5096" y="1898"/>
                  </a:lnTo>
                  <a:cubicBezTo>
                    <a:pt x="5021" y="1823"/>
                    <a:pt x="4921" y="1774"/>
                    <a:pt x="4797" y="1774"/>
                  </a:cubicBezTo>
                  <a:cubicBezTo>
                    <a:pt x="4672" y="1774"/>
                    <a:pt x="4547" y="1823"/>
                    <a:pt x="4472" y="1898"/>
                  </a:cubicBezTo>
                  <a:lnTo>
                    <a:pt x="3747" y="2648"/>
                  </a:lnTo>
                  <a:cubicBezTo>
                    <a:pt x="3647" y="2723"/>
                    <a:pt x="3597" y="2823"/>
                    <a:pt x="3597" y="2948"/>
                  </a:cubicBezTo>
                  <a:cubicBezTo>
                    <a:pt x="3597" y="3098"/>
                    <a:pt x="3647" y="3198"/>
                    <a:pt x="3747" y="3272"/>
                  </a:cubicBezTo>
                  <a:lnTo>
                    <a:pt x="5921" y="5471"/>
                  </a:lnTo>
                  <a:lnTo>
                    <a:pt x="3747" y="7669"/>
                  </a:lnTo>
                  <a:cubicBezTo>
                    <a:pt x="3647" y="7744"/>
                    <a:pt x="3597" y="7844"/>
                    <a:pt x="3597" y="7994"/>
                  </a:cubicBezTo>
                  <a:cubicBezTo>
                    <a:pt x="3597" y="8119"/>
                    <a:pt x="3647" y="8219"/>
                    <a:pt x="3747" y="8294"/>
                  </a:cubicBezTo>
                  <a:lnTo>
                    <a:pt x="4472" y="9044"/>
                  </a:lnTo>
                  <a:cubicBezTo>
                    <a:pt x="4547" y="9119"/>
                    <a:pt x="4672" y="9168"/>
                    <a:pt x="4797" y="9168"/>
                  </a:cubicBezTo>
                  <a:cubicBezTo>
                    <a:pt x="4921" y="9168"/>
                    <a:pt x="5021" y="9119"/>
                    <a:pt x="5096" y="9044"/>
                  </a:cubicBezTo>
                  <a:close/>
                  <a:moveTo>
                    <a:pt x="10218" y="8219"/>
                  </a:moveTo>
                  <a:cubicBezTo>
                    <a:pt x="9718" y="9044"/>
                    <a:pt x="9044" y="9718"/>
                    <a:pt x="8219" y="10218"/>
                  </a:cubicBezTo>
                  <a:cubicBezTo>
                    <a:pt x="7420" y="10692"/>
                    <a:pt x="6495" y="10942"/>
                    <a:pt x="5471" y="10942"/>
                  </a:cubicBezTo>
                  <a:cubicBezTo>
                    <a:pt x="4447" y="10942"/>
                    <a:pt x="3522" y="10692"/>
                    <a:pt x="2723" y="10218"/>
                  </a:cubicBezTo>
                  <a:cubicBezTo>
                    <a:pt x="1898" y="9718"/>
                    <a:pt x="1224" y="9044"/>
                    <a:pt x="724" y="8219"/>
                  </a:cubicBezTo>
                  <a:cubicBezTo>
                    <a:pt x="250" y="7420"/>
                    <a:pt x="0" y="6495"/>
                    <a:pt x="0" y="5471"/>
                  </a:cubicBezTo>
                  <a:cubicBezTo>
                    <a:pt x="0" y="4447"/>
                    <a:pt x="250" y="3522"/>
                    <a:pt x="724" y="2723"/>
                  </a:cubicBezTo>
                  <a:cubicBezTo>
                    <a:pt x="1224" y="1898"/>
                    <a:pt x="1898" y="1224"/>
                    <a:pt x="2723" y="724"/>
                  </a:cubicBezTo>
                  <a:cubicBezTo>
                    <a:pt x="3522" y="250"/>
                    <a:pt x="4447" y="0"/>
                    <a:pt x="5471" y="0"/>
                  </a:cubicBezTo>
                  <a:cubicBezTo>
                    <a:pt x="6495" y="0"/>
                    <a:pt x="7420" y="250"/>
                    <a:pt x="8219" y="724"/>
                  </a:cubicBezTo>
                  <a:cubicBezTo>
                    <a:pt x="9044" y="1224"/>
                    <a:pt x="9718" y="1898"/>
                    <a:pt x="10218" y="2723"/>
                  </a:cubicBezTo>
                  <a:cubicBezTo>
                    <a:pt x="10692" y="3522"/>
                    <a:pt x="10942" y="4447"/>
                    <a:pt x="10942" y="5471"/>
                  </a:cubicBezTo>
                  <a:cubicBezTo>
                    <a:pt x="10942" y="6495"/>
                    <a:pt x="10692" y="7420"/>
                    <a:pt x="10218" y="82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6257152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9A4B4-F1EE-EB84-C81B-3DB790149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>
            <a:extLst>
              <a:ext uri="{FF2B5EF4-FFF2-40B4-BE49-F238E27FC236}">
                <a16:creationId xmlns:a16="http://schemas.microsoft.com/office/drawing/2014/main" id="{2611B11F-F2E9-62A2-307C-720083E8EF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CE7747F6-5244-B19D-34AC-38C51D058F1E}"/>
              </a:ext>
            </a:extLst>
          </p:cNvPr>
          <p:cNvSpPr/>
          <p:nvPr/>
        </p:nvSpPr>
        <p:spPr>
          <a:xfrm>
            <a:off x="441767" y="338561"/>
            <a:ext cx="11308467" cy="61808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Calibri Light"/>
              <a:ea typeface="方正细谭黑简体"/>
              <a:sym typeface="Calibri Light"/>
            </a:endParaRPr>
          </a:p>
        </p:txBody>
      </p:sp>
      <p:grpSp>
        <p:nvGrpSpPr>
          <p:cNvPr id="13" name="Group 5">
            <a:extLst>
              <a:ext uri="{FF2B5EF4-FFF2-40B4-BE49-F238E27FC236}">
                <a16:creationId xmlns:a16="http://schemas.microsoft.com/office/drawing/2014/main" id="{63A0B6F2-3D9A-ACB6-5A66-566F69AA69D6}"/>
              </a:ext>
            </a:extLst>
          </p:cNvPr>
          <p:cNvGrpSpPr/>
          <p:nvPr/>
        </p:nvGrpSpPr>
        <p:grpSpPr>
          <a:xfrm>
            <a:off x="939477" y="838178"/>
            <a:ext cx="209307" cy="236179"/>
            <a:chOff x="4551216" y="1039091"/>
            <a:chExt cx="1226129" cy="1046018"/>
          </a:xfrm>
          <a:solidFill>
            <a:schemeClr val="tx1"/>
          </a:solidFill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FC7E1B2E-36C5-19D9-A211-04247960F0E4}"/>
                </a:ext>
              </a:extLst>
            </p:cNvPr>
            <p:cNvSpPr/>
            <p:nvPr/>
          </p:nvSpPr>
          <p:spPr>
            <a:xfrm>
              <a:off x="4551218" y="1039091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12EA78EA-744A-0C3D-CCE4-DB6DF5FE79E9}"/>
                </a:ext>
              </a:extLst>
            </p:cNvPr>
            <p:cNvSpPr/>
            <p:nvPr/>
          </p:nvSpPr>
          <p:spPr>
            <a:xfrm>
              <a:off x="4551217" y="1468582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A47A8349-9826-4F02-8316-D466CBD01664}"/>
                </a:ext>
              </a:extLst>
            </p:cNvPr>
            <p:cNvSpPr/>
            <p:nvPr/>
          </p:nvSpPr>
          <p:spPr>
            <a:xfrm>
              <a:off x="4551216" y="1898073"/>
              <a:ext cx="1226127" cy="187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Light"/>
                <a:ea typeface="方正细谭黑简体"/>
                <a:sym typeface="Calibri Light"/>
              </a:endParaRPr>
            </a:p>
          </p:txBody>
        </p:sp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id="{D8D3AC89-EE0A-77D9-383D-46403E99F8F0}"/>
              </a:ext>
            </a:extLst>
          </p:cNvPr>
          <p:cNvGrpSpPr/>
          <p:nvPr/>
        </p:nvGrpSpPr>
        <p:grpSpPr>
          <a:xfrm>
            <a:off x="1148784" y="1780888"/>
            <a:ext cx="829155" cy="829154"/>
            <a:chOff x="1587004" y="3162924"/>
            <a:chExt cx="1007126" cy="1007126"/>
          </a:xfrm>
          <a:solidFill>
            <a:srgbClr val="92B9E7"/>
          </a:solidFill>
        </p:grpSpPr>
        <p:sp>
          <p:nvSpPr>
            <p:cNvPr id="12" name="Rectangle 47">
              <a:extLst>
                <a:ext uri="{FF2B5EF4-FFF2-40B4-BE49-F238E27FC236}">
                  <a16:creationId xmlns:a16="http://schemas.microsoft.com/office/drawing/2014/main" id="{105A5CA3-8000-96D8-9241-22A7BDF36444}"/>
                </a:ext>
              </a:extLst>
            </p:cNvPr>
            <p:cNvSpPr/>
            <p:nvPr/>
          </p:nvSpPr>
          <p:spPr>
            <a:xfrm>
              <a:off x="1587004" y="3162924"/>
              <a:ext cx="1007126" cy="1007126"/>
            </a:xfrm>
            <a:prstGeom prst="ellipse">
              <a:avLst/>
            </a:prstGeom>
            <a:solidFill>
              <a:srgbClr val="80A0BA"/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9620EC31-69F0-19D8-BBE1-2D6B6C8EA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137" y="3261108"/>
              <a:ext cx="808861" cy="810758"/>
            </a:xfrm>
            <a:prstGeom prst="ellipse">
              <a:avLst/>
            </a:prstGeom>
            <a:solidFill>
              <a:srgbClr val="80A0BA"/>
            </a:solidFill>
            <a:ln w="2857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2124" tIns="41061" rIns="82124" bIns="41061" anchor="ctr"/>
            <a:lstStyle/>
            <a:p>
              <a:pPr marL="0" marR="0" lvl="0" indent="0" algn="ctr" defTabSz="814388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 Light"/>
                  <a:ea typeface="方正细谭黑简体"/>
                  <a:cs typeface="Open Sans"/>
                  <a:sym typeface="Calibri Light"/>
                </a:rPr>
                <a:t>01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cs typeface="Open Sans"/>
                <a:sym typeface="Calibri Light"/>
              </a:endParaRPr>
            </a:p>
          </p:txBody>
        </p:sp>
      </p:grpSp>
      <p:sp>
        <p:nvSpPr>
          <p:cNvPr id="22" name="TextBox 46">
            <a:extLst>
              <a:ext uri="{FF2B5EF4-FFF2-40B4-BE49-F238E27FC236}">
                <a16:creationId xmlns:a16="http://schemas.microsoft.com/office/drawing/2014/main" id="{F0DDCE30-4126-9CE8-91FF-998649ED4078}"/>
              </a:ext>
            </a:extLst>
          </p:cNvPr>
          <p:cNvSpPr txBox="1"/>
          <p:nvPr/>
        </p:nvSpPr>
        <p:spPr>
          <a:xfrm>
            <a:off x="2338090" y="4230999"/>
            <a:ext cx="8832414" cy="100385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en-US" b="1" dirty="0" err="1">
                <a:solidFill>
                  <a:srgbClr val="80A0BA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写初稿时逻辑混乱</a:t>
            </a:r>
            <a:endParaRPr lang="en-US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  <a:p>
            <a:pPr defTabSz="457200"/>
            <a:r>
              <a:rPr lang="zh-CN" altLang="en-US" b="1" dirty="0"/>
              <a:t>不要从摘要绪论开始写</a:t>
            </a:r>
            <a:r>
              <a:rPr lang="zh-CN" altLang="en-US" dirty="0"/>
              <a:t>。绪论是最难写的，因为需要全局视野。</a:t>
            </a:r>
            <a:endParaRPr lang="en-US" altLang="zh-CN" dirty="0"/>
          </a:p>
          <a:p>
            <a:pPr defTabSz="457200"/>
            <a:r>
              <a:rPr lang="zh-CN" altLang="en-US" dirty="0"/>
              <a:t>建议顺序：第</a:t>
            </a:r>
            <a:r>
              <a:rPr lang="en-US" altLang="zh-CN" dirty="0"/>
              <a:t>3</a:t>
            </a:r>
            <a:r>
              <a:rPr lang="zh-CN" altLang="en-US" dirty="0"/>
              <a:t>、</a:t>
            </a:r>
            <a:r>
              <a:rPr lang="en-US" altLang="zh-CN" dirty="0"/>
              <a:t>4</a:t>
            </a:r>
            <a:r>
              <a:rPr lang="zh-CN" altLang="en-US" dirty="0"/>
              <a:t>章</a:t>
            </a:r>
            <a:r>
              <a:rPr lang="en-US" altLang="zh-CN" dirty="0"/>
              <a:t>---&gt;</a:t>
            </a:r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-US" altLang="zh-CN" dirty="0"/>
              <a:t>2</a:t>
            </a:r>
            <a:r>
              <a:rPr lang="zh-CN" altLang="en-US" dirty="0"/>
              <a:t>章</a:t>
            </a:r>
            <a:r>
              <a:rPr lang="en-US" altLang="zh-CN" dirty="0"/>
              <a:t>---&gt;</a:t>
            </a:r>
            <a:r>
              <a:rPr lang="zh-CN" altLang="en-US" dirty="0"/>
              <a:t>摘要</a:t>
            </a:r>
            <a:endParaRPr lang="en-US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  <p:grpSp>
        <p:nvGrpSpPr>
          <p:cNvPr id="25" name="Group 50">
            <a:extLst>
              <a:ext uri="{FF2B5EF4-FFF2-40B4-BE49-F238E27FC236}">
                <a16:creationId xmlns:a16="http://schemas.microsoft.com/office/drawing/2014/main" id="{D0498941-7DE7-7575-08B4-6EE5F0B41FBB}"/>
              </a:ext>
            </a:extLst>
          </p:cNvPr>
          <p:cNvGrpSpPr/>
          <p:nvPr/>
        </p:nvGrpSpPr>
        <p:grpSpPr>
          <a:xfrm>
            <a:off x="1230399" y="4150165"/>
            <a:ext cx="829155" cy="829154"/>
            <a:chOff x="1587004" y="3162924"/>
            <a:chExt cx="1007126" cy="1007126"/>
          </a:xfrm>
          <a:solidFill>
            <a:srgbClr val="C5CDD8"/>
          </a:solidFill>
        </p:grpSpPr>
        <p:sp>
          <p:nvSpPr>
            <p:cNvPr id="26" name="Rectangle 56">
              <a:extLst>
                <a:ext uri="{FF2B5EF4-FFF2-40B4-BE49-F238E27FC236}">
                  <a16:creationId xmlns:a16="http://schemas.microsoft.com/office/drawing/2014/main" id="{8C6157F6-6DBB-958F-2C25-B5695F1E05D9}"/>
                </a:ext>
              </a:extLst>
            </p:cNvPr>
            <p:cNvSpPr/>
            <p:nvPr/>
          </p:nvSpPr>
          <p:spPr>
            <a:xfrm>
              <a:off x="1587004" y="3162924"/>
              <a:ext cx="1007126" cy="1007126"/>
            </a:xfrm>
            <a:prstGeom prst="ellipse">
              <a:avLst/>
            </a:prstGeom>
            <a:grpFill/>
            <a:ln w="28575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27" name="Rectangle 17">
              <a:extLst>
                <a:ext uri="{FF2B5EF4-FFF2-40B4-BE49-F238E27FC236}">
                  <a16:creationId xmlns:a16="http://schemas.microsoft.com/office/drawing/2014/main" id="{93C2F40E-42B7-F973-EDE4-5400CDE36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137" y="3261108"/>
              <a:ext cx="808861" cy="810758"/>
            </a:xfrm>
            <a:prstGeom prst="ellipse">
              <a:avLst/>
            </a:prstGeom>
            <a:grpFill/>
            <a:ln w="2857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2124" tIns="41061" rIns="82124" bIns="41061" anchor="ctr"/>
            <a:lstStyle/>
            <a:p>
              <a:pPr marL="0" marR="0" lvl="0" indent="0" algn="ctr" defTabSz="814388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 Light"/>
                  <a:ea typeface="方正细谭黑简体"/>
                  <a:cs typeface="Open Sans"/>
                  <a:sym typeface="Calibri Light"/>
                </a:rPr>
                <a:t>02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方正细谭黑简体"/>
                <a:cs typeface="Open Sans"/>
                <a:sym typeface="Calibri Light"/>
              </a:endParaRPr>
            </a:p>
          </p:txBody>
        </p:sp>
      </p:grpSp>
      <p:sp>
        <p:nvSpPr>
          <p:cNvPr id="6" name="TextBox 46">
            <a:extLst>
              <a:ext uri="{FF2B5EF4-FFF2-40B4-BE49-F238E27FC236}">
                <a16:creationId xmlns:a16="http://schemas.microsoft.com/office/drawing/2014/main" id="{34403BAE-C4F6-0665-7632-F20B8D05B891}"/>
              </a:ext>
            </a:extLst>
          </p:cNvPr>
          <p:cNvSpPr txBox="1"/>
          <p:nvPr/>
        </p:nvSpPr>
        <p:spPr>
          <a:xfrm>
            <a:off x="2338090" y="1846890"/>
            <a:ext cx="8832414" cy="100385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defTabSz="457200"/>
            <a:r>
              <a:rPr lang="en-US" b="1" dirty="0" err="1">
                <a:solidFill>
                  <a:srgbClr val="80A0BA"/>
                </a:solidFill>
                <a:latin typeface="Calibri Light"/>
                <a:ea typeface="方正细谭黑简体"/>
                <a:cs typeface="Open Sans"/>
                <a:sym typeface="Calibri Light"/>
              </a:rPr>
              <a:t>实验结果不理想</a:t>
            </a:r>
            <a:endParaRPr lang="en-US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  <a:p>
            <a:pPr defTabSz="457200"/>
            <a:r>
              <a:rPr lang="zh-CN" altLang="en-US" dirty="0"/>
              <a:t>换模型架构</a:t>
            </a:r>
            <a:r>
              <a:rPr lang="en-US" altLang="zh-CN" dirty="0"/>
              <a:t>---&gt;</a:t>
            </a:r>
            <a:r>
              <a:rPr lang="zh-CN" altLang="en-US" dirty="0"/>
              <a:t>对数据进行数据增强等数据预处理</a:t>
            </a:r>
            <a:endParaRPr lang="en-US" b="1" dirty="0">
              <a:solidFill>
                <a:srgbClr val="80A0BA"/>
              </a:solidFill>
              <a:latin typeface="Calibri Light"/>
              <a:ea typeface="方正细谭黑简体"/>
              <a:cs typeface="Open Sans"/>
              <a:sym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48727616"/>
      </p:ext>
    </p:extLst>
  </p:cSld>
  <p:clrMapOvr>
    <a:masterClrMapping/>
  </p:clrMapOvr>
  <p:transition spd="slow" advClick="0" advTm="2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6284A32-EBEB-448C-B03A-5EF30A3DFF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939DF94B-B1CD-41FB-B7B9-FBEA9CFED548}"/>
              </a:ext>
            </a:extLst>
          </p:cNvPr>
          <p:cNvGrpSpPr/>
          <p:nvPr/>
        </p:nvGrpSpPr>
        <p:grpSpPr>
          <a:xfrm>
            <a:off x="5424526" y="1538027"/>
            <a:ext cx="5927300" cy="3630160"/>
            <a:chOff x="5424526" y="1650764"/>
            <a:chExt cx="5927299" cy="3630160"/>
          </a:xfrm>
        </p:grpSpPr>
        <p:cxnSp>
          <p:nvCxnSpPr>
            <p:cNvPr id="5" name="Google Shape;164;p15">
              <a:extLst>
                <a:ext uri="{FF2B5EF4-FFF2-40B4-BE49-F238E27FC236}">
                  <a16:creationId xmlns:a16="http://schemas.microsoft.com/office/drawing/2014/main" id="{415927C6-E22F-480D-9EAC-9B8725BEC7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2628" y="1650764"/>
              <a:ext cx="0" cy="3630160"/>
            </a:xfrm>
            <a:prstGeom prst="straightConnector1">
              <a:avLst/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6" name="Google Shape;737;p43">
              <a:extLst>
                <a:ext uri="{FF2B5EF4-FFF2-40B4-BE49-F238E27FC236}">
                  <a16:creationId xmlns:a16="http://schemas.microsoft.com/office/drawing/2014/main" id="{ED2BC00A-7A2F-4065-B4D5-053951442BCB}"/>
                </a:ext>
              </a:extLst>
            </p:cNvPr>
            <p:cNvSpPr/>
            <p:nvPr/>
          </p:nvSpPr>
          <p:spPr>
            <a:xfrm rot="5400000">
              <a:off x="5335194" y="2809891"/>
              <a:ext cx="1297051" cy="792704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C5CDD8"/>
                </a:gs>
                <a:gs pos="100000">
                  <a:srgbClr val="80A0B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7" name="Google Shape;738;p43">
              <a:extLst>
                <a:ext uri="{FF2B5EF4-FFF2-40B4-BE49-F238E27FC236}">
                  <a16:creationId xmlns:a16="http://schemas.microsoft.com/office/drawing/2014/main" id="{C4DBE2CA-63C4-4B80-9BE8-FC99F249E8A0}"/>
                </a:ext>
              </a:extLst>
            </p:cNvPr>
            <p:cNvSpPr/>
            <p:nvPr/>
          </p:nvSpPr>
          <p:spPr>
            <a:xfrm rot="5400000">
              <a:off x="5193024" y="2733967"/>
              <a:ext cx="1297051" cy="792704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bg1">
                  <a:alpha val="8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/>
                <a:ea typeface="方正细谭黑简体"/>
                <a:cs typeface="Arial"/>
                <a:sym typeface="Calibri Light"/>
              </a:endParaRPr>
            </a:p>
          </p:txBody>
        </p:sp>
        <p:sp>
          <p:nvSpPr>
            <p:cNvPr id="8" name="Google Shape;740;p43">
              <a:extLst>
                <a:ext uri="{FF2B5EF4-FFF2-40B4-BE49-F238E27FC236}">
                  <a16:creationId xmlns:a16="http://schemas.microsoft.com/office/drawing/2014/main" id="{CF0F5E60-5C52-4EB9-942C-D65EF91A50F3}"/>
                </a:ext>
              </a:extLst>
            </p:cNvPr>
            <p:cNvSpPr txBox="1">
              <a:spLocks/>
            </p:cNvSpPr>
            <p:nvPr/>
          </p:nvSpPr>
          <p:spPr>
            <a:xfrm>
              <a:off x="5424526" y="2823656"/>
              <a:ext cx="976205" cy="605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Tenor Sans"/>
                <a:buNone/>
                <a:defRPr sz="6000" b="0" i="0" u="none" strike="noStrike" cap="none">
                  <a:solidFill>
                    <a:schemeClr val="dk1"/>
                  </a:solidFill>
                  <a:latin typeface="Tenor Sans"/>
                  <a:ea typeface="Tenor Sans"/>
                  <a:cs typeface="Tenor Sans"/>
                  <a:sym typeface="Tenor Sans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Arial"/>
                <a:buNone/>
                <a:defRPr sz="6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Tenor Sans"/>
                <a:buNone/>
                <a:tabLst/>
                <a:defRPr/>
              </a:pPr>
              <a:r>
                <a:rPr kumimoji="0" lang="e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Light"/>
                  <a:ea typeface="方正细谭黑简体"/>
                  <a:sym typeface="Calibri Light"/>
                </a:rPr>
                <a:t>04.</a:t>
              </a: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52C56805-61BA-4E3B-8743-CB4A3F7DC10E}"/>
                </a:ext>
              </a:extLst>
            </p:cNvPr>
            <p:cNvSpPr txBox="1"/>
            <p:nvPr/>
          </p:nvSpPr>
          <p:spPr>
            <a:xfrm>
              <a:off x="6752802" y="1907802"/>
              <a:ext cx="459902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zh-CN" altLang="en-US" sz="4800" dirty="0">
                  <a:latin typeface="Calibri Light"/>
                  <a:ea typeface="方正细谭黑简体"/>
                  <a:sym typeface="Calibri Light"/>
                </a:rPr>
                <a:t>工作进展与未来期望</a:t>
              </a:r>
              <a:endPara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  <p:sp>
          <p:nvSpPr>
            <p:cNvPr id="10" name="iconfont-1122-840613">
              <a:extLst>
                <a:ext uri="{FF2B5EF4-FFF2-40B4-BE49-F238E27FC236}">
                  <a16:creationId xmlns:a16="http://schemas.microsoft.com/office/drawing/2014/main" id="{7872590D-56D6-4134-A49F-D4E0019FAA63}"/>
                </a:ext>
              </a:extLst>
            </p:cNvPr>
            <p:cNvSpPr/>
            <p:nvPr/>
          </p:nvSpPr>
          <p:spPr>
            <a:xfrm>
              <a:off x="6892983" y="3465844"/>
              <a:ext cx="345134" cy="345134"/>
            </a:xfrm>
            <a:custGeom>
              <a:avLst/>
              <a:gdLst>
                <a:gd name="T0" fmla="*/ 5096 w 10942"/>
                <a:gd name="T1" fmla="*/ 9044 h 10942"/>
                <a:gd name="T2" fmla="*/ 8344 w 10942"/>
                <a:gd name="T3" fmla="*/ 5796 h 10942"/>
                <a:gd name="T4" fmla="*/ 8344 w 10942"/>
                <a:gd name="T5" fmla="*/ 5146 h 10942"/>
                <a:gd name="T6" fmla="*/ 5096 w 10942"/>
                <a:gd name="T7" fmla="*/ 1898 h 10942"/>
                <a:gd name="T8" fmla="*/ 4797 w 10942"/>
                <a:gd name="T9" fmla="*/ 1774 h 10942"/>
                <a:gd name="T10" fmla="*/ 4472 w 10942"/>
                <a:gd name="T11" fmla="*/ 1898 h 10942"/>
                <a:gd name="T12" fmla="*/ 3747 w 10942"/>
                <a:gd name="T13" fmla="*/ 2648 h 10942"/>
                <a:gd name="T14" fmla="*/ 3597 w 10942"/>
                <a:gd name="T15" fmla="*/ 2948 h 10942"/>
                <a:gd name="T16" fmla="*/ 3747 w 10942"/>
                <a:gd name="T17" fmla="*/ 3272 h 10942"/>
                <a:gd name="T18" fmla="*/ 5921 w 10942"/>
                <a:gd name="T19" fmla="*/ 5471 h 10942"/>
                <a:gd name="T20" fmla="*/ 3747 w 10942"/>
                <a:gd name="T21" fmla="*/ 7669 h 10942"/>
                <a:gd name="T22" fmla="*/ 3597 w 10942"/>
                <a:gd name="T23" fmla="*/ 7994 h 10942"/>
                <a:gd name="T24" fmla="*/ 3747 w 10942"/>
                <a:gd name="T25" fmla="*/ 8294 h 10942"/>
                <a:gd name="T26" fmla="*/ 4472 w 10942"/>
                <a:gd name="T27" fmla="*/ 9044 h 10942"/>
                <a:gd name="T28" fmla="*/ 4797 w 10942"/>
                <a:gd name="T29" fmla="*/ 9168 h 10942"/>
                <a:gd name="T30" fmla="*/ 5096 w 10942"/>
                <a:gd name="T31" fmla="*/ 9044 h 10942"/>
                <a:gd name="T32" fmla="*/ 10218 w 10942"/>
                <a:gd name="T33" fmla="*/ 8219 h 10942"/>
                <a:gd name="T34" fmla="*/ 8219 w 10942"/>
                <a:gd name="T35" fmla="*/ 10218 h 10942"/>
                <a:gd name="T36" fmla="*/ 5471 w 10942"/>
                <a:gd name="T37" fmla="*/ 10942 h 10942"/>
                <a:gd name="T38" fmla="*/ 2723 w 10942"/>
                <a:gd name="T39" fmla="*/ 10218 h 10942"/>
                <a:gd name="T40" fmla="*/ 724 w 10942"/>
                <a:gd name="T41" fmla="*/ 8219 h 10942"/>
                <a:gd name="T42" fmla="*/ 0 w 10942"/>
                <a:gd name="T43" fmla="*/ 5471 h 10942"/>
                <a:gd name="T44" fmla="*/ 724 w 10942"/>
                <a:gd name="T45" fmla="*/ 2723 h 10942"/>
                <a:gd name="T46" fmla="*/ 2723 w 10942"/>
                <a:gd name="T47" fmla="*/ 724 h 10942"/>
                <a:gd name="T48" fmla="*/ 5471 w 10942"/>
                <a:gd name="T49" fmla="*/ 0 h 10942"/>
                <a:gd name="T50" fmla="*/ 8219 w 10942"/>
                <a:gd name="T51" fmla="*/ 724 h 10942"/>
                <a:gd name="T52" fmla="*/ 10218 w 10942"/>
                <a:gd name="T53" fmla="*/ 2723 h 10942"/>
                <a:gd name="T54" fmla="*/ 10942 w 10942"/>
                <a:gd name="T55" fmla="*/ 5471 h 10942"/>
                <a:gd name="T56" fmla="*/ 10218 w 10942"/>
                <a:gd name="T57" fmla="*/ 8219 h 10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42" h="10942">
                  <a:moveTo>
                    <a:pt x="5096" y="9044"/>
                  </a:moveTo>
                  <a:lnTo>
                    <a:pt x="8344" y="5796"/>
                  </a:lnTo>
                  <a:cubicBezTo>
                    <a:pt x="8544" y="5596"/>
                    <a:pt x="8544" y="5346"/>
                    <a:pt x="8344" y="5146"/>
                  </a:cubicBezTo>
                  <a:lnTo>
                    <a:pt x="5096" y="1898"/>
                  </a:lnTo>
                  <a:cubicBezTo>
                    <a:pt x="5021" y="1823"/>
                    <a:pt x="4921" y="1774"/>
                    <a:pt x="4797" y="1774"/>
                  </a:cubicBezTo>
                  <a:cubicBezTo>
                    <a:pt x="4672" y="1774"/>
                    <a:pt x="4547" y="1823"/>
                    <a:pt x="4472" y="1898"/>
                  </a:cubicBezTo>
                  <a:lnTo>
                    <a:pt x="3747" y="2648"/>
                  </a:lnTo>
                  <a:cubicBezTo>
                    <a:pt x="3647" y="2723"/>
                    <a:pt x="3597" y="2823"/>
                    <a:pt x="3597" y="2948"/>
                  </a:cubicBezTo>
                  <a:cubicBezTo>
                    <a:pt x="3597" y="3098"/>
                    <a:pt x="3647" y="3198"/>
                    <a:pt x="3747" y="3272"/>
                  </a:cubicBezTo>
                  <a:lnTo>
                    <a:pt x="5921" y="5471"/>
                  </a:lnTo>
                  <a:lnTo>
                    <a:pt x="3747" y="7669"/>
                  </a:lnTo>
                  <a:cubicBezTo>
                    <a:pt x="3647" y="7744"/>
                    <a:pt x="3597" y="7844"/>
                    <a:pt x="3597" y="7994"/>
                  </a:cubicBezTo>
                  <a:cubicBezTo>
                    <a:pt x="3597" y="8119"/>
                    <a:pt x="3647" y="8219"/>
                    <a:pt x="3747" y="8294"/>
                  </a:cubicBezTo>
                  <a:lnTo>
                    <a:pt x="4472" y="9044"/>
                  </a:lnTo>
                  <a:cubicBezTo>
                    <a:pt x="4547" y="9119"/>
                    <a:pt x="4672" y="9168"/>
                    <a:pt x="4797" y="9168"/>
                  </a:cubicBezTo>
                  <a:cubicBezTo>
                    <a:pt x="4921" y="9168"/>
                    <a:pt x="5021" y="9119"/>
                    <a:pt x="5096" y="9044"/>
                  </a:cubicBezTo>
                  <a:close/>
                  <a:moveTo>
                    <a:pt x="10218" y="8219"/>
                  </a:moveTo>
                  <a:cubicBezTo>
                    <a:pt x="9718" y="9044"/>
                    <a:pt x="9044" y="9718"/>
                    <a:pt x="8219" y="10218"/>
                  </a:cubicBezTo>
                  <a:cubicBezTo>
                    <a:pt x="7420" y="10692"/>
                    <a:pt x="6495" y="10942"/>
                    <a:pt x="5471" y="10942"/>
                  </a:cubicBezTo>
                  <a:cubicBezTo>
                    <a:pt x="4447" y="10942"/>
                    <a:pt x="3522" y="10692"/>
                    <a:pt x="2723" y="10218"/>
                  </a:cubicBezTo>
                  <a:cubicBezTo>
                    <a:pt x="1898" y="9718"/>
                    <a:pt x="1224" y="9044"/>
                    <a:pt x="724" y="8219"/>
                  </a:cubicBezTo>
                  <a:cubicBezTo>
                    <a:pt x="250" y="7420"/>
                    <a:pt x="0" y="6495"/>
                    <a:pt x="0" y="5471"/>
                  </a:cubicBezTo>
                  <a:cubicBezTo>
                    <a:pt x="0" y="4447"/>
                    <a:pt x="250" y="3522"/>
                    <a:pt x="724" y="2723"/>
                  </a:cubicBezTo>
                  <a:cubicBezTo>
                    <a:pt x="1224" y="1898"/>
                    <a:pt x="1898" y="1224"/>
                    <a:pt x="2723" y="724"/>
                  </a:cubicBezTo>
                  <a:cubicBezTo>
                    <a:pt x="3522" y="250"/>
                    <a:pt x="4447" y="0"/>
                    <a:pt x="5471" y="0"/>
                  </a:cubicBezTo>
                  <a:cubicBezTo>
                    <a:pt x="6495" y="0"/>
                    <a:pt x="7420" y="250"/>
                    <a:pt x="8219" y="724"/>
                  </a:cubicBezTo>
                  <a:cubicBezTo>
                    <a:pt x="9044" y="1224"/>
                    <a:pt x="9718" y="1898"/>
                    <a:pt x="10218" y="2723"/>
                  </a:cubicBezTo>
                  <a:cubicBezTo>
                    <a:pt x="10692" y="3522"/>
                    <a:pt x="10942" y="4447"/>
                    <a:pt x="10942" y="5471"/>
                  </a:cubicBezTo>
                  <a:cubicBezTo>
                    <a:pt x="10942" y="6495"/>
                    <a:pt x="10692" y="7420"/>
                    <a:pt x="10218" y="82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方正细谭黑简体"/>
                <a:sym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6726908"/>
      </p:ext>
    </p:extLst>
  </p:cSld>
  <p:clrMapOvr>
    <a:masterClrMapping/>
  </p:clrMapOvr>
  <p:transition spd="slow" advClick="0" advTm="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1913</TotalTime>
  <Words>494</Words>
  <Application>Microsoft Macintosh PowerPoint</Application>
  <PresentationFormat>宽屏</PresentationFormat>
  <Paragraphs>60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思源黑体 CN Light</vt:lpstr>
      <vt:lpstr>微软雅黑</vt:lpstr>
      <vt:lpstr>Tenor Sans</vt:lpstr>
      <vt:lpstr>Arial</vt:lpstr>
      <vt:lpstr>Calibri Light</vt:lpstr>
      <vt:lpstr>Wingdings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第一PPT</Manager>
  <Company>第一PPT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第一PPT，www.1ppt.com</dc:creator>
  <cp:keywords>www.1ppt.com</cp:keywords>
  <dc:description>第一PPT</dc:description>
  <cp:lastModifiedBy>c63210</cp:lastModifiedBy>
  <cp:revision>273</cp:revision>
  <dcterms:created xsi:type="dcterms:W3CDTF">2021-05-06T02:24:00Z</dcterms:created>
  <dcterms:modified xsi:type="dcterms:W3CDTF">2026-03-24T15:10:52Z</dcterms:modified>
</cp:coreProperties>
</file>